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theme/theme9.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10.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omments/modernComment_7FA359DD_5F02E711.xml" ContentType="application/vnd.ms-powerpoint.comments+xml"/>
  <Override PartName="/ppt/notesSlides/notesSlide32.xml" ContentType="application/vnd.openxmlformats-officedocument.presentationml.notesSlide+xml"/>
  <Override PartName="/ppt/comments/modernComment_7DF83176_3BDDFFD0.xml" ContentType="application/vnd.ms-powerpoint.comments+xml"/>
  <Override PartName="/ppt/notesSlides/notesSlide33.xml" ContentType="application/vnd.openxmlformats-officedocument.presentationml.notesSlide+xml"/>
  <Override PartName="/ppt/comments/modernComment_7FA359DE_9E171079.xml" ContentType="application/vnd.ms-powerpoint.comments+xml"/>
  <Override PartName="/ppt/notesSlides/notesSlide34.xml" ContentType="application/vnd.openxmlformats-officedocument.presentationml.notesSlide+xml"/>
  <Override PartName="/ppt/comments/modernComment_7DF83174_50BC93D8.xml" ContentType="application/vnd.ms-powerpoint.comment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74" r:id="rId4"/>
    <p:sldMasterId id="2147483698" r:id="rId5"/>
    <p:sldMasterId id="2147483744" r:id="rId6"/>
    <p:sldMasterId id="2147483716" r:id="rId7"/>
    <p:sldMasterId id="2147483756" r:id="rId8"/>
    <p:sldMasterId id="2147483771" r:id="rId9"/>
    <p:sldMasterId id="2147483774" r:id="rId10"/>
    <p:sldMasterId id="2147483786" r:id="rId11"/>
    <p:sldMasterId id="2147483807" r:id="rId12"/>
    <p:sldMasterId id="2147483809" r:id="rId13"/>
    <p:sldMasterId id="2147483812" r:id="rId14"/>
  </p:sldMasterIdLst>
  <p:notesMasterIdLst>
    <p:notesMasterId r:id="rId67"/>
  </p:notesMasterIdLst>
  <p:handoutMasterIdLst>
    <p:handoutMasterId r:id="rId68"/>
  </p:handoutMasterIdLst>
  <p:sldIdLst>
    <p:sldId id="2113417495" r:id="rId15"/>
    <p:sldId id="2141411789" r:id="rId16"/>
    <p:sldId id="2141411812" r:id="rId17"/>
    <p:sldId id="2141411809" r:id="rId18"/>
    <p:sldId id="2113417551" r:id="rId19"/>
    <p:sldId id="2113417552" r:id="rId20"/>
    <p:sldId id="2141411810" r:id="rId21"/>
    <p:sldId id="2113417549" r:id="rId22"/>
    <p:sldId id="2113417543" r:id="rId23"/>
    <p:sldId id="2141411814" r:id="rId24"/>
    <p:sldId id="2141411815" r:id="rId25"/>
    <p:sldId id="2113417540" r:id="rId26"/>
    <p:sldId id="2113417554" r:id="rId27"/>
    <p:sldId id="2113417555" r:id="rId28"/>
    <p:sldId id="2113417556" r:id="rId29"/>
    <p:sldId id="2113417557" r:id="rId30"/>
    <p:sldId id="2113417558" r:id="rId31"/>
    <p:sldId id="2113417559" r:id="rId32"/>
    <p:sldId id="2113417560" r:id="rId33"/>
    <p:sldId id="2113417561" r:id="rId34"/>
    <p:sldId id="2113417541" r:id="rId35"/>
    <p:sldId id="2141411813" r:id="rId36"/>
    <p:sldId id="2113417562" r:id="rId37"/>
    <p:sldId id="2113417563" r:id="rId38"/>
    <p:sldId id="2113417564" r:id="rId39"/>
    <p:sldId id="2113417565" r:id="rId40"/>
    <p:sldId id="2113417566" r:id="rId41"/>
    <p:sldId id="2141411804" r:id="rId42"/>
    <p:sldId id="2113417568" r:id="rId43"/>
    <p:sldId id="2113417569" r:id="rId44"/>
    <p:sldId id="2141411805" r:id="rId45"/>
    <p:sldId id="2113417590" r:id="rId46"/>
    <p:sldId id="2141411806" r:id="rId47"/>
    <p:sldId id="2113417588" r:id="rId48"/>
    <p:sldId id="2141411807" r:id="rId49"/>
    <p:sldId id="2141411808" r:id="rId50"/>
    <p:sldId id="2113417574" r:id="rId51"/>
    <p:sldId id="2113417575" r:id="rId52"/>
    <p:sldId id="2113417576" r:id="rId53"/>
    <p:sldId id="2113417577" r:id="rId54"/>
    <p:sldId id="2113417578" r:id="rId55"/>
    <p:sldId id="2113417579" r:id="rId56"/>
    <p:sldId id="2113417580" r:id="rId57"/>
    <p:sldId id="2113417581" r:id="rId58"/>
    <p:sldId id="2113417582" r:id="rId59"/>
    <p:sldId id="2113417583" r:id="rId60"/>
    <p:sldId id="2113417584" r:id="rId61"/>
    <p:sldId id="2141411811" r:id="rId62"/>
    <p:sldId id="2141411790" r:id="rId63"/>
    <p:sldId id="353" r:id="rId64"/>
    <p:sldId id="2141411800" r:id="rId65"/>
    <p:sldId id="2141411788" r:id="rId6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1BE204A-CEB8-D866-7434-FE06522546D3}" name="Guest User" initials="GU" userId="S::urn:spo:anon#6c2b2cc05dfcc661be2cd7daf323175431795255b46960bed55a71b40c42bf92::" providerId="AD"/>
  <p188:author id="{4B5F4C78-3277-DF02-233B-D4B24D19740D}" name="Paul A. Torcellini" initials="pat" userId="Paul A. Torcellini"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7BA9"/>
    <a:srgbClr val="0B7EC2"/>
    <a:srgbClr val="FFFF99"/>
    <a:srgbClr val="4472C4"/>
    <a:srgbClr val="3B73C1"/>
    <a:srgbClr val="3BC2CD"/>
    <a:srgbClr val="94C83E"/>
    <a:srgbClr val="00CC00"/>
    <a:srgbClr val="0000CC"/>
    <a:srgbClr val="4599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35" autoAdjust="0"/>
    <p:restoredTop sz="73095" autoAdjust="0"/>
  </p:normalViewPr>
  <p:slideViewPr>
    <p:cSldViewPr snapToGrid="0">
      <p:cViewPr varScale="1">
        <p:scale>
          <a:sx n="81" d="100"/>
          <a:sy n="81" d="100"/>
        </p:scale>
        <p:origin x="1578" y="78"/>
      </p:cViewPr>
      <p:guideLst/>
    </p:cSldViewPr>
  </p:slideViewPr>
  <p:outlineViewPr>
    <p:cViewPr>
      <p:scale>
        <a:sx n="33" d="100"/>
        <a:sy n="33" d="100"/>
      </p:scale>
      <p:origin x="0" y="-34936"/>
    </p:cViewPr>
  </p:outlineViewPr>
  <p:notesTextViewPr>
    <p:cViewPr>
      <p:scale>
        <a:sx n="1" d="1"/>
        <a:sy n="1" d="1"/>
      </p:scale>
      <p:origin x="0" y="0"/>
    </p:cViewPr>
  </p:notesTextViewPr>
  <p:sorterViewPr>
    <p:cViewPr>
      <p:scale>
        <a:sx n="87" d="100"/>
        <a:sy n="87" d="100"/>
      </p:scale>
      <p:origin x="0" y="0"/>
    </p:cViewPr>
  </p:sorterViewPr>
  <p:notesViewPr>
    <p:cSldViewPr snapToGrid="0">
      <p:cViewPr varScale="1">
        <p:scale>
          <a:sx n="65" d="100"/>
          <a:sy n="65" d="100"/>
        </p:scale>
        <p:origin x="2299" y="4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8.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slide" Target="slides/slide44.xml"/><Relationship Id="rId66" Type="http://schemas.openxmlformats.org/officeDocument/2006/relationships/slide" Target="slides/slide52.xml"/><Relationship Id="rId5" Type="http://schemas.openxmlformats.org/officeDocument/2006/relationships/slideMaster" Target="slideMasters/slideMaster2.xml"/><Relationship Id="rId61" Type="http://schemas.openxmlformats.org/officeDocument/2006/relationships/slide" Target="slides/slide47.xml"/><Relationship Id="rId19" Type="http://schemas.openxmlformats.org/officeDocument/2006/relationships/slide" Target="slides/slide5.xml"/><Relationship Id="rId14" Type="http://schemas.openxmlformats.org/officeDocument/2006/relationships/slideMaster" Target="slideMasters/slideMaster11.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37.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notesMaster" Target="notesMasters/notesMaster1.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 Type="http://schemas.openxmlformats.org/officeDocument/2006/relationships/slideMaster" Target="slideMasters/slideMaster7.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4.xml"/><Relationship Id="rId39" Type="http://schemas.openxmlformats.org/officeDocument/2006/relationships/slide" Target="slides/slide2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 Type="http://schemas.openxmlformats.org/officeDocument/2006/relationships/slideMaster" Target="slideMasters/slideMaster4.xml"/><Relationship Id="rId71" Type="http://schemas.openxmlformats.org/officeDocument/2006/relationships/theme" Target="theme/theme1.xml"/></Relationships>
</file>

<file path=ppt/comments/modernComment_7DF83174_50BC93D8.xml><?xml version="1.0" encoding="utf-8"?>
<p188:cmLst xmlns:a="http://schemas.openxmlformats.org/drawingml/2006/main" xmlns:r="http://schemas.openxmlformats.org/officeDocument/2006/relationships" xmlns:p188="http://schemas.microsoft.com/office/powerpoint/2018/8/main">
  <p188:cm id="{7DA109EA-208C-49D1-A6D9-1980327BAC58}" authorId="{11BE204A-CEB8-D866-7434-FE06522546D3}" created="2024-02-13T22:02:13.495">
    <pc:sldMkLst xmlns:pc="http://schemas.microsoft.com/office/powerpoint/2013/main/command">
      <pc:docMk/>
      <pc:sldMk cId="1354535896" sldId="2113417588"/>
    </pc:sldMkLst>
    <p188:txBody>
      <a:bodyPr/>
      <a:lstStyle/>
      <a:p>
        <a:r>
          <a:rPr lang="en-US"/>
          <a:t>from Bing: New slide from PNNL</a:t>
        </a:r>
      </a:p>
    </p188:txBody>
  </p188:cm>
</p188:cmLst>
</file>

<file path=ppt/comments/modernComment_7DF83176_3BDDFFD0.xml><?xml version="1.0" encoding="utf-8"?>
<p188:cmLst xmlns:a="http://schemas.openxmlformats.org/drawingml/2006/main" xmlns:r="http://schemas.openxmlformats.org/officeDocument/2006/relationships" xmlns:p188="http://schemas.microsoft.com/office/powerpoint/2018/8/main">
  <p188:cm id="{5E848D16-FDBF-41EA-A5D4-3686B6B96B67}" authorId="{11BE204A-CEB8-D866-7434-FE06522546D3}" status="resolved" created="2024-02-13T22:01:59.510" complete="100000">
    <pc:sldMkLst xmlns:pc="http://schemas.microsoft.com/office/powerpoint/2013/main/command">
      <pc:docMk/>
      <pc:sldMk cId="1004404688" sldId="2113417590"/>
    </pc:sldMkLst>
    <p188:txBody>
      <a:bodyPr/>
      <a:lstStyle/>
      <a:p>
        <a:r>
          <a:rPr lang="en-US"/>
          <a:t>from Bing: New slide from PNNL</a:t>
        </a:r>
      </a:p>
    </p188:txBody>
  </p188:cm>
</p188:cmLst>
</file>

<file path=ppt/comments/modernComment_7FA359DD_5F02E711.xml><?xml version="1.0" encoding="utf-8"?>
<p188:cmLst xmlns:a="http://schemas.openxmlformats.org/drawingml/2006/main" xmlns:r="http://schemas.openxmlformats.org/officeDocument/2006/relationships" xmlns:p188="http://schemas.microsoft.com/office/powerpoint/2018/8/main">
  <p188:cm id="{01045D33-3006-4962-9245-61A59C1B1909}" authorId="{11BE204A-CEB8-D866-7434-FE06522546D3}" created="2024-02-13T22:01:51.994">
    <pc:sldMkLst xmlns:pc="http://schemas.microsoft.com/office/powerpoint/2013/main/command">
      <pc:docMk/>
      <pc:sldMk cId="1594025745" sldId="2113417591"/>
    </pc:sldMkLst>
    <p188:txBody>
      <a:bodyPr/>
      <a:lstStyle/>
      <a:p>
        <a:r>
          <a:rPr lang="en-US"/>
          <a:t>from Bing: New slide from PNNL</a:t>
        </a:r>
      </a:p>
    </p188:txBody>
  </p188:cm>
</p188:cmLst>
</file>

<file path=ppt/comments/modernComment_7FA359DE_9E171079.xml><?xml version="1.0" encoding="utf-8"?>
<p188:cmLst xmlns:a="http://schemas.openxmlformats.org/drawingml/2006/main" xmlns:r="http://schemas.openxmlformats.org/officeDocument/2006/relationships" xmlns:p188="http://schemas.microsoft.com/office/powerpoint/2018/8/main">
  <p188:cm id="{E43F4422-F49E-4E9C-B8FF-740CD5585BC8}" authorId="{11BE204A-CEB8-D866-7434-FE06522546D3}" created="2024-02-13T22:02:05.870">
    <pc:sldMkLst xmlns:pc="http://schemas.microsoft.com/office/powerpoint/2013/main/command">
      <pc:docMk/>
      <pc:sldMk cId="2652311673" sldId="2113417589"/>
    </pc:sldMkLst>
    <p188:txBody>
      <a:bodyPr/>
      <a:lstStyle/>
      <a:p>
        <a:r>
          <a:rPr lang="en-US"/>
          <a:t>from Bing: New slide from PNNL</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72A1CA9-7C79-469E-95ED-9247DCD4352C}" type="datetimeFigureOut">
              <a:rPr lang="en-US" smtClean="0"/>
              <a:t>10/28/2025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4D0020-174F-4474-B652-15292476CD4F}" type="slidenum">
              <a:rPr lang="en-US" smtClean="0"/>
              <a:t>‹#›</a:t>
            </a:fld>
            <a:endParaRPr lang="en-US"/>
          </a:p>
        </p:txBody>
      </p:sp>
    </p:spTree>
    <p:extLst>
      <p:ext uri="{BB962C8B-B14F-4D97-AF65-F5344CB8AC3E}">
        <p14:creationId xmlns:p14="http://schemas.microsoft.com/office/powerpoint/2010/main" val="11637073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062452-73BA-4B6E-95A5-E724D6377E4D}" type="datetimeFigureOut">
              <a:rPr lang="en-US" smtClean="0"/>
              <a:t>10/28/2025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D3D01E-8E1F-45A0-B4E0-8DAF0D6A9E6B}" type="slidenum">
              <a:rPr lang="en-US" smtClean="0"/>
              <a:t>‹#›</a:t>
            </a:fld>
            <a:endParaRPr lang="en-US"/>
          </a:p>
        </p:txBody>
      </p:sp>
    </p:spTree>
    <p:extLst>
      <p:ext uri="{BB962C8B-B14F-4D97-AF65-F5344CB8AC3E}">
        <p14:creationId xmlns:p14="http://schemas.microsoft.com/office/powerpoint/2010/main" val="356962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ACADBD-72C4-874C-9DE2-8F58ADA77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73559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ge761f028de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1" name="Google Shape;621;ge761f028de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lvl="0"/>
            <a:r>
              <a:rPr lang="en-US" sz="1200" kern="1200">
                <a:solidFill>
                  <a:schemeClr val="tx1"/>
                </a:solidFill>
                <a:effectLst/>
                <a:latin typeface="+mn-lt"/>
                <a:ea typeface="+mn-ea"/>
                <a:cs typeface="+mn-cs"/>
              </a:rPr>
              <a:t>ASHRAE’s position is simple.  Eliminating GHG emissions from the built environment is essential to address climate change.</a:t>
            </a:r>
          </a:p>
          <a:p>
            <a:pPr lvl="0"/>
            <a:endParaRPr lang="en-US" sz="1200" kern="1200">
              <a:solidFill>
                <a:schemeClr val="tx1"/>
              </a:solidFill>
              <a:effectLst/>
              <a:latin typeface="+mn-lt"/>
              <a:ea typeface="+mn-ea"/>
              <a:cs typeface="+mn-cs"/>
            </a:endParaRPr>
          </a:p>
        </p:txBody>
      </p:sp>
    </p:spTree>
    <p:extLst>
      <p:ext uri="{BB962C8B-B14F-4D97-AF65-F5344CB8AC3E}">
        <p14:creationId xmlns:p14="http://schemas.microsoft.com/office/powerpoint/2010/main" val="22537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ge761f028de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1" name="Google Shape;621;ge761f028de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lvl="0"/>
            <a:r>
              <a:rPr lang="en-US" sz="1200" kern="1200">
                <a:solidFill>
                  <a:schemeClr val="tx1"/>
                </a:solidFill>
                <a:effectLst/>
                <a:latin typeface="+mn-lt"/>
                <a:ea typeface="+mn-ea"/>
                <a:cs typeface="+mn-cs"/>
              </a:rPr>
              <a:t>By 2030, the global built environment must halve its 2015 GHG emissions, whereby</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all new buildings must be net zero GHG emissions in operation,</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widespread energy-efficiency retrofits of existing assets must be well underway, and</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embodied carbon of new construction must be reduced by at least 40%.</a:t>
            </a:r>
          </a:p>
          <a:p>
            <a:pPr lvl="0"/>
            <a:endParaRPr lang="en-US"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By 2050, at the latest, all new and existing assets must be net zero GHG emissions across the whole life cycle.</a:t>
            </a:r>
          </a:p>
        </p:txBody>
      </p:sp>
    </p:spTree>
    <p:extLst>
      <p:ext uri="{BB962C8B-B14F-4D97-AF65-F5344CB8AC3E}">
        <p14:creationId xmlns:p14="http://schemas.microsoft.com/office/powerpoint/2010/main" val="25607968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e794f06212_2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e794f06212_2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GB" sz="1200" kern="1200">
              <a:solidFill>
                <a:schemeClr val="tx1"/>
              </a:solidFill>
              <a:effectLst/>
              <a:latin typeface="+mn-lt"/>
              <a:ea typeface="+mn-ea"/>
              <a:cs typeface="+mn-cs"/>
            </a:endParaRPr>
          </a:p>
        </p:txBody>
      </p:sp>
    </p:spTree>
    <p:extLst>
      <p:ext uri="{BB962C8B-B14F-4D97-AF65-F5344CB8AC3E}">
        <p14:creationId xmlns:p14="http://schemas.microsoft.com/office/powerpoint/2010/main" val="3805817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66938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26972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34983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1156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59982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73562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Many of the colder regions also have higher grid emissions factors, compounding the challenge of decarbonization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6156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C3B87-D800-5595-A508-8AF5FE7605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C226AF-AB88-1AC5-F04B-8E077C581B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45DAC6-712F-4D53-1F86-3D32BE47B7C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095F1F20-B690-8EC7-3021-EDDBF5F6D48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84379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56619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e794f06212_2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e794f06212_2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GB" sz="1200" kern="1200">
              <a:solidFill>
                <a:schemeClr val="tx1"/>
              </a:solidFill>
              <a:effectLst/>
              <a:latin typeface="+mn-lt"/>
              <a:ea typeface="+mn-ea"/>
              <a:cs typeface="+mn-cs"/>
            </a:endParaRPr>
          </a:p>
        </p:txBody>
      </p:sp>
    </p:spTree>
    <p:extLst>
      <p:ext uri="{BB962C8B-B14F-4D97-AF65-F5344CB8AC3E}">
        <p14:creationId xmlns:p14="http://schemas.microsoft.com/office/powerpoint/2010/main" val="9246739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568387-3EDE-A969-DE09-7414905515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52A5AC-E337-8AA0-2B83-8A78D2CAE1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B3AD87-F2A5-D8F2-7FA7-67815176C5C8}"/>
              </a:ext>
            </a:extLst>
          </p:cNvPr>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221A57B0-CF22-FB90-2D8A-E4E88A04DA1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84850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89909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49045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71921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38977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16271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67741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46968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e794f06212_2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e794f06212_2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GB"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1235434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81810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kern="1200">
                <a:solidFill>
                  <a:schemeClr val="tx1"/>
                </a:solidFill>
                <a:effectLst/>
                <a:latin typeface="+mn-lt"/>
                <a:ea typeface="+mn-ea"/>
                <a:cs typeface="+mn-cs"/>
              </a:rPr>
              <a:t>Not all cold climate heat pumps have or utilize EVI. But EVI is an important technology for enhancing low temperature performance of heat pumps.</a:t>
            </a:r>
            <a:r>
              <a:rPr lang="en-US"/>
              <a:t> </a:t>
            </a:r>
            <a:endParaRPr lang="en-US" sz="1200" kern="1200">
              <a:solidFill>
                <a:schemeClr val="tx1"/>
              </a:solidFill>
              <a:effectLst/>
              <a:latin typeface="+mn-lt"/>
              <a:ea typeface="+mn-ea"/>
              <a:cs typeface="+mn-cs"/>
            </a:endParaRPr>
          </a:p>
          <a:p>
            <a:pPr>
              <a:defRPr/>
            </a:pPr>
            <a:r>
              <a:rPr lang="en-US">
                <a:cs typeface="Calibri"/>
              </a:rPr>
              <a:t>Example </a:t>
            </a:r>
            <a:r>
              <a:rPr lang="en-US" err="1">
                <a:cs typeface="Calibri"/>
              </a:rPr>
              <a:t>subcooler</a:t>
            </a:r>
            <a:r>
              <a:rPr lang="en-US">
                <a:cs typeface="Calibri"/>
              </a:rPr>
              <a:t>, part. </a:t>
            </a:r>
            <a:endParaRPr lang="en-US" sz="1200" kern="1200">
              <a:solidFill>
                <a:schemeClr val="tx1"/>
              </a:solidFill>
              <a:effectLst/>
              <a:latin typeface="+mn-lt"/>
              <a:ea typeface="+mn-ea"/>
              <a:cs typeface="+mn-cs"/>
            </a:endParaRPr>
          </a:p>
          <a:p>
            <a:pPr>
              <a:defRPr/>
            </a:pPr>
            <a:r>
              <a:rPr lang="en-US"/>
              <a:t>https://sdecoice.en.made-in-china.com/product/UyaxXzVogMcm/China-Slhe-Series-Refrigerant-Suction-Line-Copper-Tube-Heat-Exchanger.html</a:t>
            </a: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42530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46876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12043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Driven by: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Use of EVI,</a:t>
            </a:r>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Larger evaporators and condensers for the rated capacity, and</a:t>
            </a:r>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Smarter control logics</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76957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Saving energy during the peak</a:t>
            </a:r>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Maintaining heating/cooling capacity during the extreme/critical hours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84468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e794f06212_2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e794f06212_2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GB"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1235434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14513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76207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7027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6C2730-A00D-EA3A-D7BC-1546B16217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57E6B6-1BD7-AE6E-E886-7F40FD3A42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2328ED-5568-62C8-B967-7A3AAEFED97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6FE22444-2D39-320E-72DD-BEA453A97DB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65406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98436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91567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36149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30207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114936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82014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1669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542453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346833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382AF3-B4D1-4C1B-AC6D-4EAEA9DC76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14875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566252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FB4585-18EF-85BE-AEF7-F4B209367D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B74D61-E735-380F-A229-F05F299581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9344BE-B8D5-25B5-1A7F-46827A46317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a:extLst>
              <a:ext uri="{FF2B5EF4-FFF2-40B4-BE49-F238E27FC236}">
                <a16:creationId xmlns:a16="http://schemas.microsoft.com/office/drawing/2014/main" id="{2A5963E9-DEEF-9E3C-7146-CE9D739415F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ACADBD-72C4-874C-9DE2-8F58ADA77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37257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87186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199FCE-1B93-5472-74E9-3BBC61E10C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E72EE0-B28D-8C95-860E-BAEDA25962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7A0AEF-66EB-C4A0-05F9-87501EC1D7A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406EFF19-775A-76BF-83AE-3C90F878CA3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52944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8896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D3D01E-8E1F-45A0-B4E0-8DAF0D6A9E6B}" type="slidenum">
              <a:rPr lang="en-US" smtClean="0"/>
              <a:t>9</a:t>
            </a:fld>
            <a:endParaRPr lang="en-US"/>
          </a:p>
        </p:txBody>
      </p:sp>
    </p:spTree>
    <p:extLst>
      <p:ext uri="{BB962C8B-B14F-4D97-AF65-F5344CB8AC3E}">
        <p14:creationId xmlns:p14="http://schemas.microsoft.com/office/powerpoint/2010/main" val="42620065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emf"/><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eg"/><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eg"/><Relationship Id="rId1" Type="http://schemas.openxmlformats.org/officeDocument/2006/relationships/slideMaster" Target="../slideMasters/slideMaster8.xml"/><Relationship Id="rId4" Type="http://schemas.openxmlformats.org/officeDocument/2006/relationships/image" Target="../media/image15.emf"/></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emf"/><Relationship Id="rId1" Type="http://schemas.openxmlformats.org/officeDocument/2006/relationships/slideMaster" Target="../slideMasters/slideMaster8.xml"/><Relationship Id="rId4" Type="http://schemas.openxmlformats.org/officeDocument/2006/relationships/image" Target="../media/image18.emf"/></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emf"/><Relationship Id="rId1" Type="http://schemas.openxmlformats.org/officeDocument/2006/relationships/slideMaster" Target="../slideMasters/slideMaster8.xml"/><Relationship Id="rId4" Type="http://schemas.openxmlformats.org/officeDocument/2006/relationships/image" Target="../media/image18.emf"/></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5.emf"/><Relationship Id="rId1" Type="http://schemas.openxmlformats.org/officeDocument/2006/relationships/slideMaster" Target="../slideMasters/slideMaster8.xml"/><Relationship Id="rId4" Type="http://schemas.openxmlformats.org/officeDocument/2006/relationships/image" Target="../media/image18.emf"/></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8.png"/><Relationship Id="rId1" Type="http://schemas.openxmlformats.org/officeDocument/2006/relationships/slideMaster" Target="../slideMasters/slideMaster8.xml"/><Relationship Id="rId4" Type="http://schemas.openxmlformats.org/officeDocument/2006/relationships/image" Target="../media/image18.emf"/></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dirty="0"/>
          </a:p>
        </p:txBody>
      </p:sp>
      <p:sp>
        <p:nvSpPr>
          <p:cNvPr id="5" name="Footer Placeholder 4"/>
          <p:cNvSpPr>
            <a:spLocks noGrp="1"/>
          </p:cNvSpPr>
          <p:nvPr>
            <p:ph type="ftr" sz="quarter" idx="11"/>
          </p:nvPr>
        </p:nvSpPr>
        <p:spPr/>
        <p:txBody>
          <a:bodyPr/>
          <a:lstStyle>
            <a:lvl1pPr>
              <a:defRPr b="0" i="0"/>
            </a:lvl1pPr>
          </a:lstStyle>
          <a:p>
            <a:endParaRPr lang="en-US" dirty="0"/>
          </a:p>
        </p:txBody>
      </p:sp>
      <p:pic>
        <p:nvPicPr>
          <p:cNvPr id="7" name="Picture 6">
            <a:extLst>
              <a:ext uri="{FF2B5EF4-FFF2-40B4-BE49-F238E27FC236}">
                <a16:creationId xmlns:a16="http://schemas.microsoft.com/office/drawing/2014/main" id="{4D4B410D-5F59-DCDE-229F-A44EE38CB2F8}"/>
              </a:ext>
            </a:extLst>
          </p:cNvPr>
          <p:cNvPicPr>
            <a:picLocks noChangeAspect="1"/>
          </p:cNvPicPr>
          <p:nvPr userDrawn="1"/>
        </p:nvPicPr>
        <p:blipFill>
          <a:blip r:embed="rId2"/>
          <a:stretch>
            <a:fillRect/>
          </a:stretch>
        </p:blipFill>
        <p:spPr>
          <a:xfrm>
            <a:off x="0" y="-1"/>
            <a:ext cx="12192000" cy="6858001"/>
          </a:xfrm>
          <a:prstGeom prst="rect">
            <a:avLst/>
          </a:prstGeom>
        </p:spPr>
      </p:pic>
      <p:sp>
        <p:nvSpPr>
          <p:cNvPr id="6" name="Slide Number Placeholder 5"/>
          <p:cNvSpPr>
            <a:spLocks noGrp="1"/>
          </p:cNvSpPr>
          <p:nvPr>
            <p:ph type="sldNum" sz="quarter" idx="12"/>
          </p:nvPr>
        </p:nvSpPr>
        <p:spPr/>
        <p:txBody>
          <a:bodyPr/>
          <a:lstStyle>
            <a:lvl1pPr>
              <a:defRPr b="0" i="0"/>
            </a:lvl1pPr>
          </a:lstStyle>
          <a:p>
            <a:fld id="{07DEDE4D-DC37-4180-B29E-77B367E2BC86}" type="slidenum">
              <a:rPr lang="en-US" smtClean="0"/>
              <a:pPr/>
              <a:t>‹#›</a:t>
            </a:fld>
            <a:endParaRPr lang="en-US" dirty="0"/>
          </a:p>
        </p:txBody>
      </p:sp>
    </p:spTree>
    <p:extLst>
      <p:ext uri="{BB962C8B-B14F-4D97-AF65-F5344CB8AC3E}">
        <p14:creationId xmlns:p14="http://schemas.microsoft.com/office/powerpoint/2010/main" val="2615093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b="0" i="0"/>
            </a:lvl1pPr>
            <a:lvl2pPr>
              <a:defRPr b="0" i="0"/>
            </a:lvl2pPr>
            <a:lvl3pPr>
              <a:defRPr b="0" i="0"/>
            </a:lvl3pPr>
            <a:lvl4pPr>
              <a:defRPr b="0" i="0"/>
            </a:lvl4pPr>
            <a:lvl5pPr>
              <a:defRPr b="0" i="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dirty="0"/>
          </a:p>
        </p:txBody>
      </p:sp>
      <p:sp>
        <p:nvSpPr>
          <p:cNvPr id="5" name="Footer Placeholder 4"/>
          <p:cNvSpPr>
            <a:spLocks noGrp="1"/>
          </p:cNvSpPr>
          <p:nvPr>
            <p:ph type="ftr" sz="quarter" idx="11"/>
          </p:nvPr>
        </p:nvSpPr>
        <p:spPr/>
        <p:txBody>
          <a:bodyPr/>
          <a:lstStyle>
            <a:lvl1pPr>
              <a:defRPr b="0" i="0"/>
            </a:lvl1pPr>
          </a:lstStyle>
          <a:p>
            <a:endParaRPr lang="en-US" dirty="0"/>
          </a:p>
        </p:txBody>
      </p:sp>
      <p:sp>
        <p:nvSpPr>
          <p:cNvPr id="6" name="Slide Number Placeholder 5"/>
          <p:cNvSpPr>
            <a:spLocks noGrp="1"/>
          </p:cNvSpPr>
          <p:nvPr>
            <p:ph type="sldNum" sz="quarter" idx="12"/>
          </p:nvPr>
        </p:nvSpPr>
        <p:spPr/>
        <p:txBody>
          <a:bodyPr/>
          <a:lstStyle>
            <a:lvl1pPr>
              <a:defRPr b="0" i="0"/>
            </a:lvl1pPr>
          </a:lstStyle>
          <a:p>
            <a:fld id="{07DEDE4D-DC37-4180-B29E-77B367E2BC86}" type="slidenum">
              <a:rPr lang="en-US" smtClean="0"/>
              <a:pPr/>
              <a:t>‹#›</a:t>
            </a:fld>
            <a:endParaRPr lang="en-US" dirty="0"/>
          </a:p>
        </p:txBody>
      </p:sp>
    </p:spTree>
    <p:extLst>
      <p:ext uri="{BB962C8B-B14F-4D97-AF65-F5344CB8AC3E}">
        <p14:creationId xmlns:p14="http://schemas.microsoft.com/office/powerpoint/2010/main" val="24638989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lvl1pPr>
              <a:defRPr b="0" i="0"/>
            </a:lvl1pPr>
            <a:lvl2pPr>
              <a:defRPr b="0" i="0"/>
            </a:lvl2pPr>
            <a:lvl3pPr>
              <a:defRPr b="0" i="0"/>
            </a:lvl3pPr>
            <a:lvl4pPr>
              <a:defRPr b="0" i="0"/>
            </a:lvl4pPr>
            <a:lvl5pPr>
              <a:defRPr b="0" i="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dirty="0"/>
          </a:p>
        </p:txBody>
      </p:sp>
      <p:sp>
        <p:nvSpPr>
          <p:cNvPr id="5" name="Footer Placeholder 4"/>
          <p:cNvSpPr>
            <a:spLocks noGrp="1"/>
          </p:cNvSpPr>
          <p:nvPr>
            <p:ph type="ftr" sz="quarter" idx="11"/>
          </p:nvPr>
        </p:nvSpPr>
        <p:spPr/>
        <p:txBody>
          <a:bodyPr/>
          <a:lstStyle>
            <a:lvl1pPr>
              <a:defRPr b="0" i="0"/>
            </a:lvl1pPr>
          </a:lstStyle>
          <a:p>
            <a:endParaRPr lang="en-US" dirty="0"/>
          </a:p>
        </p:txBody>
      </p:sp>
      <p:sp>
        <p:nvSpPr>
          <p:cNvPr id="6" name="Slide Number Placeholder 5"/>
          <p:cNvSpPr>
            <a:spLocks noGrp="1"/>
          </p:cNvSpPr>
          <p:nvPr>
            <p:ph type="sldNum" sz="quarter" idx="12"/>
          </p:nvPr>
        </p:nvSpPr>
        <p:spPr/>
        <p:txBody>
          <a:bodyPr/>
          <a:lstStyle>
            <a:lvl1pPr>
              <a:defRPr b="0" i="0"/>
            </a:lvl1pPr>
          </a:lstStyle>
          <a:p>
            <a:fld id="{07DEDE4D-DC37-4180-B29E-77B367E2BC86}" type="slidenum">
              <a:rPr lang="en-US" smtClean="0"/>
              <a:pPr/>
              <a:t>‹#›</a:t>
            </a:fld>
            <a:endParaRPr lang="en-US" dirty="0"/>
          </a:p>
        </p:txBody>
      </p:sp>
    </p:spTree>
    <p:extLst>
      <p:ext uri="{BB962C8B-B14F-4D97-AF65-F5344CB8AC3E}">
        <p14:creationId xmlns:p14="http://schemas.microsoft.com/office/powerpoint/2010/main" val="38246198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Blank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9862" y="268777"/>
            <a:ext cx="10400989" cy="643543"/>
          </a:xfrm>
        </p:spPr>
        <p:txBody>
          <a:bodyPr>
            <a:normAutofit/>
          </a:bodyPr>
          <a:lstStyle>
            <a:lvl1pPr>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dirty="0"/>
              <a:t>(Blank Slide)</a:t>
            </a:r>
          </a:p>
        </p:txBody>
      </p:sp>
      <p:sp>
        <p:nvSpPr>
          <p:cNvPr id="8" name="Content Placeholder 2"/>
          <p:cNvSpPr>
            <a:spLocks noGrp="1"/>
          </p:cNvSpPr>
          <p:nvPr>
            <p:ph idx="1"/>
          </p:nvPr>
        </p:nvSpPr>
        <p:spPr>
          <a:xfrm>
            <a:off x="838200" y="1504951"/>
            <a:ext cx="9772651" cy="4762500"/>
          </a:xfrm>
        </p:spPr>
        <p:txBody>
          <a:bodyPr/>
          <a:lstStyle>
            <a:lvl1pPr>
              <a:defRPr b="0" i="0"/>
            </a:lvl1pPr>
            <a:lvl2pPr>
              <a:defRPr b="0" i="0"/>
            </a:lvl2pPr>
            <a:lvl3pPr>
              <a:defRPr b="0" i="0"/>
            </a:lvl3pPr>
            <a:lvl4pPr>
              <a:defRPr b="0" i="0"/>
            </a:lvl4pPr>
            <a:lvl5pPr>
              <a:defRPr b="0" i="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899505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b="0" i="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dirty="0"/>
          </a:p>
        </p:txBody>
      </p:sp>
      <p:sp>
        <p:nvSpPr>
          <p:cNvPr id="5" name="Footer Placeholder 4"/>
          <p:cNvSpPr>
            <a:spLocks noGrp="1"/>
          </p:cNvSpPr>
          <p:nvPr>
            <p:ph type="ftr" sz="quarter" idx="11"/>
          </p:nvPr>
        </p:nvSpPr>
        <p:spPr/>
        <p:txBody>
          <a:bodyPr/>
          <a:lstStyle>
            <a:lvl1pPr>
              <a:defRPr b="0" i="0"/>
            </a:lvl1pPr>
          </a:lstStyle>
          <a:p>
            <a:endParaRPr lang="en-US" dirty="0"/>
          </a:p>
        </p:txBody>
      </p:sp>
      <p:sp>
        <p:nvSpPr>
          <p:cNvPr id="6" name="Slide Number Placeholder 5"/>
          <p:cNvSpPr>
            <a:spLocks noGrp="1"/>
          </p:cNvSpPr>
          <p:nvPr>
            <p:ph type="sldNum" sz="quarter" idx="12"/>
          </p:nvPr>
        </p:nvSpPr>
        <p:spPr/>
        <p:txBody>
          <a:bodyPr/>
          <a:lstStyle>
            <a:lvl1pPr>
              <a:defRPr b="0" i="0"/>
            </a:lvl1pPr>
          </a:lstStyle>
          <a:p>
            <a:fld id="{07DEDE4D-DC37-4180-B29E-77B367E2BC86}" type="slidenum">
              <a:rPr lang="en-US" smtClean="0"/>
              <a:pPr/>
              <a:t>‹#›</a:t>
            </a:fld>
            <a:endParaRPr lang="en-US" dirty="0"/>
          </a:p>
        </p:txBody>
      </p:sp>
    </p:spTree>
    <p:extLst>
      <p:ext uri="{BB962C8B-B14F-4D97-AF65-F5344CB8AC3E}">
        <p14:creationId xmlns:p14="http://schemas.microsoft.com/office/powerpoint/2010/main" val="25997144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dirty="0"/>
          </a:p>
        </p:txBody>
      </p:sp>
      <p:sp>
        <p:nvSpPr>
          <p:cNvPr id="5" name="Footer Placeholder 4"/>
          <p:cNvSpPr>
            <a:spLocks noGrp="1"/>
          </p:cNvSpPr>
          <p:nvPr>
            <p:ph type="ftr" sz="quarter" idx="11"/>
          </p:nvPr>
        </p:nvSpPr>
        <p:spPr/>
        <p:txBody>
          <a:bodyPr/>
          <a:lstStyle>
            <a:lvl1pPr>
              <a:defRPr b="0" i="0"/>
            </a:lvl1pPr>
          </a:lstStyle>
          <a:p>
            <a:endParaRPr lang="en-US" dirty="0"/>
          </a:p>
        </p:txBody>
      </p:sp>
      <p:sp>
        <p:nvSpPr>
          <p:cNvPr id="6" name="Slide Number Placeholder 5"/>
          <p:cNvSpPr>
            <a:spLocks noGrp="1"/>
          </p:cNvSpPr>
          <p:nvPr>
            <p:ph type="sldNum" sz="quarter" idx="12"/>
          </p:nvPr>
        </p:nvSpPr>
        <p:spPr/>
        <p:txBody>
          <a:bodyPr/>
          <a:lstStyle>
            <a:lvl1pPr>
              <a:defRPr b="0" i="0"/>
            </a:lvl1pPr>
          </a:lstStyle>
          <a:p>
            <a:fld id="{07DEDE4D-DC37-4180-B29E-77B367E2BC86}" type="slidenum">
              <a:rPr lang="en-US" smtClean="0"/>
              <a:pPr/>
              <a:t>‹#›</a:t>
            </a:fld>
            <a:endParaRPr lang="en-US" dirty="0"/>
          </a:p>
        </p:txBody>
      </p:sp>
    </p:spTree>
    <p:extLst>
      <p:ext uri="{BB962C8B-B14F-4D97-AF65-F5344CB8AC3E}">
        <p14:creationId xmlns:p14="http://schemas.microsoft.com/office/powerpoint/2010/main" val="912978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b="0" i="0"/>
            </a:lvl1pPr>
            <a:lvl2pPr>
              <a:defRPr b="0" i="0"/>
            </a:lvl2pPr>
            <a:lvl3pPr>
              <a:defRPr b="0" i="0"/>
            </a:lvl3pPr>
            <a:lvl4pPr>
              <a:defRPr b="0" i="0"/>
            </a:lvl4pPr>
            <a:lvl5pPr>
              <a:defRPr b="0" i="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dirty="0"/>
          </a:p>
        </p:txBody>
      </p:sp>
      <p:sp>
        <p:nvSpPr>
          <p:cNvPr id="5" name="Footer Placeholder 4"/>
          <p:cNvSpPr>
            <a:spLocks noGrp="1"/>
          </p:cNvSpPr>
          <p:nvPr>
            <p:ph type="ftr" sz="quarter" idx="11"/>
          </p:nvPr>
        </p:nvSpPr>
        <p:spPr/>
        <p:txBody>
          <a:bodyPr/>
          <a:lstStyle>
            <a:lvl1pPr>
              <a:defRPr b="0" i="0"/>
            </a:lvl1pPr>
          </a:lstStyle>
          <a:p>
            <a:endParaRPr lang="en-US" dirty="0"/>
          </a:p>
        </p:txBody>
      </p:sp>
      <p:sp>
        <p:nvSpPr>
          <p:cNvPr id="6" name="Slide Number Placeholder 5"/>
          <p:cNvSpPr>
            <a:spLocks noGrp="1"/>
          </p:cNvSpPr>
          <p:nvPr>
            <p:ph type="sldNum" sz="quarter" idx="12"/>
          </p:nvPr>
        </p:nvSpPr>
        <p:spPr/>
        <p:txBody>
          <a:bodyPr/>
          <a:lstStyle>
            <a:lvl1pPr>
              <a:defRPr b="0" i="0"/>
            </a:lvl1pPr>
          </a:lstStyle>
          <a:p>
            <a:fld id="{07DEDE4D-DC37-4180-B29E-77B367E2BC86}" type="slidenum">
              <a:rPr lang="en-US" smtClean="0"/>
              <a:pPr/>
              <a:t>‹#›</a:t>
            </a:fld>
            <a:endParaRPr lang="en-US" dirty="0"/>
          </a:p>
        </p:txBody>
      </p:sp>
    </p:spTree>
    <p:extLst>
      <p:ext uri="{BB962C8B-B14F-4D97-AF65-F5344CB8AC3E}">
        <p14:creationId xmlns:p14="http://schemas.microsoft.com/office/powerpoint/2010/main" val="39286458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lvl1pPr>
              <a:defRPr b="0" i="0"/>
            </a:lvl1pPr>
            <a:lvl2pPr>
              <a:defRPr b="0" i="0"/>
            </a:lvl2pPr>
            <a:lvl3pPr>
              <a:defRPr b="0" i="0"/>
            </a:lvl3pPr>
            <a:lvl4pPr>
              <a:defRPr b="0" i="0"/>
            </a:lvl4pPr>
            <a:lvl5pPr>
              <a:defRPr b="0" i="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b="0" i="0"/>
            </a:lvl1pPr>
            <a:lvl2pPr>
              <a:defRPr b="0" i="0"/>
            </a:lvl2pPr>
            <a:lvl3pPr>
              <a:defRPr b="0" i="0"/>
            </a:lvl3pPr>
            <a:lvl4pPr>
              <a:defRPr b="0" i="0"/>
            </a:lvl4pPr>
            <a:lvl5pPr>
              <a:defRPr b="0" i="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dirty="0"/>
          </a:p>
        </p:txBody>
      </p:sp>
      <p:sp>
        <p:nvSpPr>
          <p:cNvPr id="6" name="Footer Placeholder 5"/>
          <p:cNvSpPr>
            <a:spLocks noGrp="1"/>
          </p:cNvSpPr>
          <p:nvPr>
            <p:ph type="ftr" sz="quarter" idx="11"/>
          </p:nvPr>
        </p:nvSpPr>
        <p:spPr/>
        <p:txBody>
          <a:bodyPr/>
          <a:lstStyle>
            <a:lvl1pPr>
              <a:defRPr b="0" i="0"/>
            </a:lvl1pPr>
          </a:lstStyle>
          <a:p>
            <a:endParaRPr lang="en-US" dirty="0"/>
          </a:p>
        </p:txBody>
      </p:sp>
      <p:sp>
        <p:nvSpPr>
          <p:cNvPr id="7" name="Slide Number Placeholder 6"/>
          <p:cNvSpPr>
            <a:spLocks noGrp="1"/>
          </p:cNvSpPr>
          <p:nvPr>
            <p:ph type="sldNum" sz="quarter" idx="12"/>
          </p:nvPr>
        </p:nvSpPr>
        <p:spPr/>
        <p:txBody>
          <a:bodyPr/>
          <a:lstStyle>
            <a:lvl1pPr>
              <a:defRPr b="0" i="0"/>
            </a:lvl1pPr>
          </a:lstStyle>
          <a:p>
            <a:fld id="{07DEDE4D-DC37-4180-B29E-77B367E2BC86}" type="slidenum">
              <a:rPr lang="en-US" smtClean="0"/>
              <a:pPr/>
              <a:t>‹#›</a:t>
            </a:fld>
            <a:endParaRPr lang="en-US" dirty="0"/>
          </a:p>
        </p:txBody>
      </p:sp>
    </p:spTree>
    <p:extLst>
      <p:ext uri="{BB962C8B-B14F-4D97-AF65-F5344CB8AC3E}">
        <p14:creationId xmlns:p14="http://schemas.microsoft.com/office/powerpoint/2010/main" val="12557609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99803" y="365125"/>
            <a:ext cx="11055585" cy="549275"/>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0"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b="0" i="0"/>
            </a:lvl1pPr>
            <a:lvl2pPr>
              <a:defRPr b="0" i="0"/>
            </a:lvl2pPr>
            <a:lvl3pPr>
              <a:defRPr b="0" i="0"/>
            </a:lvl3pPr>
            <a:lvl4pPr>
              <a:defRPr b="0" i="0"/>
            </a:lvl4pPr>
            <a:lvl5pPr>
              <a:defRPr b="0" i="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0"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b="0" i="0"/>
            </a:lvl1pPr>
            <a:lvl2pPr>
              <a:defRPr b="0" i="0"/>
            </a:lvl2pPr>
            <a:lvl3pPr>
              <a:defRPr b="0" i="0"/>
            </a:lvl3pPr>
            <a:lvl4pPr>
              <a:defRPr b="0" i="0"/>
            </a:lvl4pPr>
            <a:lvl5pPr>
              <a:defRPr b="0" i="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dirty="0"/>
          </a:p>
        </p:txBody>
      </p:sp>
      <p:sp>
        <p:nvSpPr>
          <p:cNvPr id="8" name="Footer Placeholder 7"/>
          <p:cNvSpPr>
            <a:spLocks noGrp="1"/>
          </p:cNvSpPr>
          <p:nvPr>
            <p:ph type="ftr" sz="quarter" idx="11"/>
          </p:nvPr>
        </p:nvSpPr>
        <p:spPr/>
        <p:txBody>
          <a:bodyPr/>
          <a:lstStyle>
            <a:lvl1pPr>
              <a:defRPr b="0" i="0"/>
            </a:lvl1pPr>
          </a:lstStyle>
          <a:p>
            <a:endParaRPr lang="en-US" dirty="0"/>
          </a:p>
        </p:txBody>
      </p:sp>
      <p:sp>
        <p:nvSpPr>
          <p:cNvPr id="9" name="Slide Number Placeholder 8"/>
          <p:cNvSpPr>
            <a:spLocks noGrp="1"/>
          </p:cNvSpPr>
          <p:nvPr>
            <p:ph type="sldNum" sz="quarter" idx="12"/>
          </p:nvPr>
        </p:nvSpPr>
        <p:spPr/>
        <p:txBody>
          <a:bodyPr/>
          <a:lstStyle>
            <a:lvl1pPr>
              <a:defRPr b="0" i="0"/>
            </a:lvl1pPr>
          </a:lstStyle>
          <a:p>
            <a:fld id="{07DEDE4D-DC37-4180-B29E-77B367E2BC86}" type="slidenum">
              <a:rPr lang="en-US" smtClean="0"/>
              <a:pPr/>
              <a:t>‹#›</a:t>
            </a:fld>
            <a:endParaRPr lang="en-US" dirty="0"/>
          </a:p>
        </p:txBody>
      </p:sp>
    </p:spTree>
    <p:extLst>
      <p:ext uri="{BB962C8B-B14F-4D97-AF65-F5344CB8AC3E}">
        <p14:creationId xmlns:p14="http://schemas.microsoft.com/office/powerpoint/2010/main" val="8781392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dirty="0"/>
          </a:p>
        </p:txBody>
      </p:sp>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07DEDE4D-DC37-4180-B29E-77B367E2BC86}" type="slidenum">
              <a:rPr lang="en-US" smtClean="0"/>
              <a:pPr/>
              <a:t>‹#›</a:t>
            </a:fld>
            <a:endParaRPr lang="en-US" dirty="0"/>
          </a:p>
        </p:txBody>
      </p:sp>
    </p:spTree>
    <p:extLst>
      <p:ext uri="{BB962C8B-B14F-4D97-AF65-F5344CB8AC3E}">
        <p14:creationId xmlns:p14="http://schemas.microsoft.com/office/powerpoint/2010/main" val="7840947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dirty="0"/>
          </a:p>
        </p:txBody>
      </p:sp>
      <p:sp>
        <p:nvSpPr>
          <p:cNvPr id="3" name="Footer Placeholder 2"/>
          <p:cNvSpPr>
            <a:spLocks noGrp="1"/>
          </p:cNvSpPr>
          <p:nvPr>
            <p:ph type="ftr" sz="quarter" idx="11"/>
          </p:nvPr>
        </p:nvSpPr>
        <p:spPr/>
        <p:txBody>
          <a:bodyPr/>
          <a:lstStyle>
            <a:lvl1pPr>
              <a:defRPr b="0" i="0"/>
            </a:lvl1pPr>
          </a:lstStyle>
          <a:p>
            <a:endParaRPr lang="en-US" dirty="0"/>
          </a:p>
        </p:txBody>
      </p:sp>
      <p:sp>
        <p:nvSpPr>
          <p:cNvPr id="4" name="Slide Number Placeholder 3"/>
          <p:cNvSpPr>
            <a:spLocks noGrp="1"/>
          </p:cNvSpPr>
          <p:nvPr>
            <p:ph type="sldNum" sz="quarter" idx="12"/>
          </p:nvPr>
        </p:nvSpPr>
        <p:spPr/>
        <p:txBody>
          <a:bodyPr/>
          <a:lstStyle>
            <a:lvl1pPr>
              <a:defRPr b="0" i="0"/>
            </a:lvl1pPr>
          </a:lstStyle>
          <a:p>
            <a:fld id="{07DEDE4D-DC37-4180-B29E-77B367E2BC86}" type="slidenum">
              <a:rPr lang="en-US" smtClean="0"/>
              <a:pPr/>
              <a:t>‹#›</a:t>
            </a:fld>
            <a:endParaRPr lang="en-US" dirty="0"/>
          </a:p>
        </p:txBody>
      </p:sp>
    </p:spTree>
    <p:extLst>
      <p:ext uri="{BB962C8B-B14F-4D97-AF65-F5344CB8AC3E}">
        <p14:creationId xmlns:p14="http://schemas.microsoft.com/office/powerpoint/2010/main" val="5433773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b="0" i="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dirty="0"/>
          </a:p>
        </p:txBody>
      </p:sp>
      <p:sp>
        <p:nvSpPr>
          <p:cNvPr id="5" name="Footer Placeholder 4"/>
          <p:cNvSpPr>
            <a:spLocks noGrp="1"/>
          </p:cNvSpPr>
          <p:nvPr>
            <p:ph type="ftr" sz="quarter" idx="11"/>
          </p:nvPr>
        </p:nvSpPr>
        <p:spPr/>
        <p:txBody>
          <a:bodyPr/>
          <a:lstStyle>
            <a:lvl1pPr>
              <a:defRPr b="0" i="0"/>
            </a:lvl1pPr>
          </a:lstStyle>
          <a:p>
            <a:endParaRPr lang="en-US" dirty="0"/>
          </a:p>
        </p:txBody>
      </p:sp>
      <p:sp>
        <p:nvSpPr>
          <p:cNvPr id="6" name="Slide Number Placeholder 5"/>
          <p:cNvSpPr>
            <a:spLocks noGrp="1"/>
          </p:cNvSpPr>
          <p:nvPr>
            <p:ph type="sldNum" sz="quarter" idx="12"/>
          </p:nvPr>
        </p:nvSpPr>
        <p:spPr/>
        <p:txBody>
          <a:bodyPr/>
          <a:lstStyle>
            <a:lvl1pPr>
              <a:defRPr b="0" i="0"/>
            </a:lvl1pPr>
          </a:lstStyle>
          <a:p>
            <a:fld id="{07DEDE4D-DC37-4180-B29E-77B367E2BC86}" type="slidenum">
              <a:rPr lang="en-US" smtClean="0"/>
              <a:pPr/>
              <a:t>‹#›</a:t>
            </a:fld>
            <a:endParaRPr lang="en-US" dirty="0"/>
          </a:p>
        </p:txBody>
      </p:sp>
      <p:pic>
        <p:nvPicPr>
          <p:cNvPr id="9" name="Picture 8">
            <a:extLst>
              <a:ext uri="{FF2B5EF4-FFF2-40B4-BE49-F238E27FC236}">
                <a16:creationId xmlns:a16="http://schemas.microsoft.com/office/drawing/2014/main" id="{B40EF590-9D32-0B29-0524-542CED66C384}"/>
              </a:ext>
            </a:extLst>
          </p:cNvPr>
          <p:cNvPicPr>
            <a:picLocks noChangeAspect="1"/>
          </p:cNvPicPr>
          <p:nvPr userDrawn="1"/>
        </p:nvPicPr>
        <p:blipFill>
          <a:blip r:embed="rId2"/>
          <a:srcRect l="884"/>
          <a:stretch/>
        </p:blipFill>
        <p:spPr>
          <a:xfrm>
            <a:off x="-1" y="-17103"/>
            <a:ext cx="12449345" cy="6892206"/>
          </a:xfrm>
          <a:prstGeom prst="rect">
            <a:avLst/>
          </a:prstGeom>
        </p:spPr>
      </p:pic>
    </p:spTree>
    <p:extLst>
      <p:ext uri="{BB962C8B-B14F-4D97-AF65-F5344CB8AC3E}">
        <p14:creationId xmlns:p14="http://schemas.microsoft.com/office/powerpoint/2010/main" val="22256848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b="0" i="0"/>
            </a:lvl1pPr>
            <a:lvl2pPr>
              <a:defRPr sz="2800" b="0" i="0"/>
            </a:lvl2pPr>
            <a:lvl3pPr>
              <a:defRPr sz="2400" b="0" i="0"/>
            </a:lvl3pPr>
            <a:lvl4pPr>
              <a:defRPr sz="2000" b="0" i="0"/>
            </a:lvl4pPr>
            <a:lvl5pPr>
              <a:defRPr sz="2000" b="0" i="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dirty="0"/>
          </a:p>
        </p:txBody>
      </p:sp>
      <p:sp>
        <p:nvSpPr>
          <p:cNvPr id="6" name="Footer Placeholder 5"/>
          <p:cNvSpPr>
            <a:spLocks noGrp="1"/>
          </p:cNvSpPr>
          <p:nvPr>
            <p:ph type="ftr" sz="quarter" idx="11"/>
          </p:nvPr>
        </p:nvSpPr>
        <p:spPr/>
        <p:txBody>
          <a:bodyPr/>
          <a:lstStyle>
            <a:lvl1pPr>
              <a:defRPr b="0" i="0"/>
            </a:lvl1pPr>
          </a:lstStyle>
          <a:p>
            <a:endParaRPr lang="en-US" dirty="0"/>
          </a:p>
        </p:txBody>
      </p:sp>
      <p:sp>
        <p:nvSpPr>
          <p:cNvPr id="7" name="Slide Number Placeholder 6"/>
          <p:cNvSpPr>
            <a:spLocks noGrp="1"/>
          </p:cNvSpPr>
          <p:nvPr>
            <p:ph type="sldNum" sz="quarter" idx="12"/>
          </p:nvPr>
        </p:nvSpPr>
        <p:spPr/>
        <p:txBody>
          <a:bodyPr/>
          <a:lstStyle>
            <a:lvl1pPr>
              <a:defRPr b="0" i="0"/>
            </a:lvl1pPr>
          </a:lstStyle>
          <a:p>
            <a:fld id="{07DEDE4D-DC37-4180-B29E-77B367E2BC86}" type="slidenum">
              <a:rPr lang="en-US" smtClean="0"/>
              <a:pPr/>
              <a:t>‹#›</a:t>
            </a:fld>
            <a:endParaRPr lang="en-US" dirty="0"/>
          </a:p>
        </p:txBody>
      </p:sp>
    </p:spTree>
    <p:extLst>
      <p:ext uri="{BB962C8B-B14F-4D97-AF65-F5344CB8AC3E}">
        <p14:creationId xmlns:p14="http://schemas.microsoft.com/office/powerpoint/2010/main" val="34916201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b="0" i="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dirty="0"/>
          </a:p>
        </p:txBody>
      </p:sp>
      <p:sp>
        <p:nvSpPr>
          <p:cNvPr id="6" name="Footer Placeholder 5"/>
          <p:cNvSpPr>
            <a:spLocks noGrp="1"/>
          </p:cNvSpPr>
          <p:nvPr>
            <p:ph type="ftr" sz="quarter" idx="11"/>
          </p:nvPr>
        </p:nvSpPr>
        <p:spPr/>
        <p:txBody>
          <a:bodyPr/>
          <a:lstStyle>
            <a:lvl1pPr>
              <a:defRPr b="0" i="0"/>
            </a:lvl1pPr>
          </a:lstStyle>
          <a:p>
            <a:endParaRPr lang="en-US" dirty="0"/>
          </a:p>
        </p:txBody>
      </p:sp>
      <p:sp>
        <p:nvSpPr>
          <p:cNvPr id="7" name="Slide Number Placeholder 6"/>
          <p:cNvSpPr>
            <a:spLocks noGrp="1"/>
          </p:cNvSpPr>
          <p:nvPr>
            <p:ph type="sldNum" sz="quarter" idx="12"/>
          </p:nvPr>
        </p:nvSpPr>
        <p:spPr/>
        <p:txBody>
          <a:bodyPr/>
          <a:lstStyle>
            <a:lvl1pPr>
              <a:defRPr b="0" i="0"/>
            </a:lvl1pPr>
          </a:lstStyle>
          <a:p>
            <a:fld id="{07DEDE4D-DC37-4180-B29E-77B367E2BC86}" type="slidenum">
              <a:rPr lang="en-US" smtClean="0"/>
              <a:pPr/>
              <a:t>‹#›</a:t>
            </a:fld>
            <a:endParaRPr lang="en-US" dirty="0"/>
          </a:p>
        </p:txBody>
      </p:sp>
    </p:spTree>
    <p:extLst>
      <p:ext uri="{BB962C8B-B14F-4D97-AF65-F5344CB8AC3E}">
        <p14:creationId xmlns:p14="http://schemas.microsoft.com/office/powerpoint/2010/main" val="14648761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b="0" i="0"/>
            </a:lvl1pPr>
            <a:lvl2pPr>
              <a:defRPr b="0" i="0"/>
            </a:lvl2pPr>
            <a:lvl3pPr>
              <a:defRPr b="0" i="0"/>
            </a:lvl3pPr>
            <a:lvl4pPr>
              <a:defRPr b="0" i="0"/>
            </a:lvl4pPr>
            <a:lvl5pPr>
              <a:defRPr b="0" i="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dirty="0"/>
          </a:p>
        </p:txBody>
      </p:sp>
      <p:sp>
        <p:nvSpPr>
          <p:cNvPr id="5" name="Footer Placeholder 4"/>
          <p:cNvSpPr>
            <a:spLocks noGrp="1"/>
          </p:cNvSpPr>
          <p:nvPr>
            <p:ph type="ftr" sz="quarter" idx="11"/>
          </p:nvPr>
        </p:nvSpPr>
        <p:spPr/>
        <p:txBody>
          <a:bodyPr/>
          <a:lstStyle>
            <a:lvl1pPr>
              <a:defRPr b="0" i="0"/>
            </a:lvl1pPr>
          </a:lstStyle>
          <a:p>
            <a:endParaRPr lang="en-US" dirty="0"/>
          </a:p>
        </p:txBody>
      </p:sp>
      <p:sp>
        <p:nvSpPr>
          <p:cNvPr id="6" name="Slide Number Placeholder 5"/>
          <p:cNvSpPr>
            <a:spLocks noGrp="1"/>
          </p:cNvSpPr>
          <p:nvPr>
            <p:ph type="sldNum" sz="quarter" idx="12"/>
          </p:nvPr>
        </p:nvSpPr>
        <p:spPr/>
        <p:txBody>
          <a:bodyPr/>
          <a:lstStyle>
            <a:lvl1pPr>
              <a:defRPr b="0" i="0"/>
            </a:lvl1pPr>
          </a:lstStyle>
          <a:p>
            <a:fld id="{07DEDE4D-DC37-4180-B29E-77B367E2BC86}" type="slidenum">
              <a:rPr lang="en-US" smtClean="0"/>
              <a:pPr/>
              <a:t>‹#›</a:t>
            </a:fld>
            <a:endParaRPr lang="en-US" dirty="0"/>
          </a:p>
        </p:txBody>
      </p:sp>
    </p:spTree>
    <p:extLst>
      <p:ext uri="{BB962C8B-B14F-4D97-AF65-F5344CB8AC3E}">
        <p14:creationId xmlns:p14="http://schemas.microsoft.com/office/powerpoint/2010/main" val="41373112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lvl1pPr>
              <a:defRPr b="0" i="0"/>
            </a:lvl1pPr>
            <a:lvl2pPr>
              <a:defRPr b="0" i="0"/>
            </a:lvl2pPr>
            <a:lvl3pPr>
              <a:defRPr b="0" i="0"/>
            </a:lvl3pPr>
            <a:lvl4pPr>
              <a:defRPr b="0" i="0"/>
            </a:lvl4pPr>
            <a:lvl5pPr>
              <a:defRPr b="0" i="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dirty="0"/>
          </a:p>
        </p:txBody>
      </p:sp>
      <p:sp>
        <p:nvSpPr>
          <p:cNvPr id="5" name="Footer Placeholder 4"/>
          <p:cNvSpPr>
            <a:spLocks noGrp="1"/>
          </p:cNvSpPr>
          <p:nvPr>
            <p:ph type="ftr" sz="quarter" idx="11"/>
          </p:nvPr>
        </p:nvSpPr>
        <p:spPr/>
        <p:txBody>
          <a:bodyPr/>
          <a:lstStyle>
            <a:lvl1pPr>
              <a:defRPr b="0" i="0"/>
            </a:lvl1pPr>
          </a:lstStyle>
          <a:p>
            <a:endParaRPr lang="en-US" dirty="0"/>
          </a:p>
        </p:txBody>
      </p:sp>
      <p:sp>
        <p:nvSpPr>
          <p:cNvPr id="6" name="Slide Number Placeholder 5"/>
          <p:cNvSpPr>
            <a:spLocks noGrp="1"/>
          </p:cNvSpPr>
          <p:nvPr>
            <p:ph type="sldNum" sz="quarter" idx="12"/>
          </p:nvPr>
        </p:nvSpPr>
        <p:spPr/>
        <p:txBody>
          <a:bodyPr/>
          <a:lstStyle>
            <a:lvl1pPr>
              <a:defRPr b="0" i="0"/>
            </a:lvl1pPr>
          </a:lstStyle>
          <a:p>
            <a:fld id="{07DEDE4D-DC37-4180-B29E-77B367E2BC86}" type="slidenum">
              <a:rPr lang="en-US" smtClean="0"/>
              <a:pPr/>
              <a:t>‹#›</a:t>
            </a:fld>
            <a:endParaRPr lang="en-US" dirty="0"/>
          </a:p>
        </p:txBody>
      </p:sp>
    </p:spTree>
    <p:extLst>
      <p:ext uri="{BB962C8B-B14F-4D97-AF65-F5344CB8AC3E}">
        <p14:creationId xmlns:p14="http://schemas.microsoft.com/office/powerpoint/2010/main" val="40548402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bg1">
            <a:alpha val="99000"/>
          </a:schemeClr>
        </a:solidFill>
        <a:effectLst/>
      </p:bgPr>
    </p:bg>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1D26348E-2076-CD43-B2C9-43EC24B7F70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598424"/>
            <a:ext cx="12147825" cy="5466521"/>
          </a:xfrm>
          <a:prstGeom prst="rect">
            <a:avLst/>
          </a:prstGeom>
        </p:spPr>
      </p:pic>
      <p:sp>
        <p:nvSpPr>
          <p:cNvPr id="29" name="Text Placeholder 3"/>
          <p:cNvSpPr>
            <a:spLocks noGrp="1"/>
          </p:cNvSpPr>
          <p:nvPr>
            <p:ph type="body" sz="half" idx="14" hasCustomPrompt="1"/>
          </p:nvPr>
        </p:nvSpPr>
        <p:spPr>
          <a:xfrm>
            <a:off x="2565165" y="3153839"/>
            <a:ext cx="7646195" cy="716778"/>
          </a:xfrm>
          <a:noFill/>
        </p:spPr>
        <p:txBody>
          <a:bodyPr>
            <a:noAutofit/>
          </a:bodyPr>
          <a:lstStyle>
            <a:lvl1pPr marL="0" indent="0" algn="ctr">
              <a:buFont typeface="Arial" panose="020B0604020202020204" pitchFamily="34" charset="0"/>
              <a:buNone/>
              <a:defRPr sz="4000" b="0" i="0" u="none" baseline="0">
                <a:solidFill>
                  <a:schemeClr val="tx1"/>
                </a:solidFill>
                <a:latin typeface="Roboto" panose="02000000000000000000" pitchFamily="2" charset="0"/>
                <a:ea typeface="Roboto" panose="02000000000000000000" pitchFamily="2" charset="0"/>
                <a:cs typeface="Roboto" panose="02000000000000000000" pitchFamily="2"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a:lnSpc>
                <a:spcPct val="80000"/>
              </a:lnSpc>
              <a:defRPr/>
            </a:pPr>
            <a:r>
              <a:rPr lang="en-US" dirty="0"/>
              <a:t>(i.e. Seminar 32 – Energy Efficient Design for Large Buildings) Use font size 40</a:t>
            </a:r>
          </a:p>
        </p:txBody>
      </p:sp>
      <p:sp>
        <p:nvSpPr>
          <p:cNvPr id="30" name="Text Placeholder 3"/>
          <p:cNvSpPr>
            <a:spLocks noGrp="1"/>
          </p:cNvSpPr>
          <p:nvPr>
            <p:ph type="body" sz="half" idx="15" hasCustomPrompt="1"/>
          </p:nvPr>
        </p:nvSpPr>
        <p:spPr>
          <a:xfrm>
            <a:off x="3594100" y="4835797"/>
            <a:ext cx="5188744" cy="716778"/>
          </a:xfrm>
          <a:noFill/>
        </p:spPr>
        <p:txBody>
          <a:bodyPr>
            <a:noAutofit/>
          </a:bodyPr>
          <a:lstStyle>
            <a:lvl1pPr marL="0" indent="0" algn="ctr">
              <a:buFont typeface="Arial" panose="020B0604020202020204" pitchFamily="34" charset="0"/>
              <a:buNone/>
              <a:defRPr sz="3200" b="0" i="0" u="none" baseline="0">
                <a:solidFill>
                  <a:schemeClr val="tx1"/>
                </a:solidFill>
                <a:latin typeface="Roboto" panose="02000000000000000000" pitchFamily="2" charset="0"/>
                <a:ea typeface="Roboto" panose="02000000000000000000" pitchFamily="2" charset="0"/>
                <a:cs typeface="Roboto" panose="02000000000000000000" pitchFamily="2"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a:lnSpc>
                <a:spcPct val="80000"/>
              </a:lnSpc>
              <a:defRPr/>
            </a:pPr>
            <a:r>
              <a:rPr lang="en-US" dirty="0"/>
              <a:t>Subtitle (i.e. Opportunities for Savings in large Hospitals) Use font size 32</a:t>
            </a:r>
          </a:p>
        </p:txBody>
      </p:sp>
      <p:sp>
        <p:nvSpPr>
          <p:cNvPr id="31" name="Text Placeholder 3"/>
          <p:cNvSpPr>
            <a:spLocks noGrp="1"/>
          </p:cNvSpPr>
          <p:nvPr>
            <p:ph type="body" sz="half" idx="16" hasCustomPrompt="1"/>
          </p:nvPr>
        </p:nvSpPr>
        <p:spPr>
          <a:xfrm>
            <a:off x="201777" y="3918468"/>
            <a:ext cx="2363391" cy="439352"/>
          </a:xfrm>
          <a:noFill/>
        </p:spPr>
        <p:txBody>
          <a:bodyPr>
            <a:noAutofit/>
          </a:bodyPr>
          <a:lstStyle>
            <a:lvl1pPr marL="0" indent="0" algn="ctr">
              <a:buFont typeface="Arial" panose="020B0604020202020204" pitchFamily="34" charset="0"/>
              <a:buNone/>
              <a:defRPr sz="1050" b="0" i="0" u="none" baseline="0">
                <a:solidFill>
                  <a:schemeClr val="tx1"/>
                </a:solidFill>
                <a:latin typeface="Roboto" panose="02000000000000000000" pitchFamily="2" charset="0"/>
                <a:ea typeface="Roboto" panose="02000000000000000000" pitchFamily="2" charset="0"/>
                <a:cs typeface="Open Sans Semibold" panose="020B0606030504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a:lnSpc>
                <a:spcPct val="80000"/>
              </a:lnSpc>
              <a:defRPr/>
            </a:pPr>
            <a:r>
              <a:rPr lang="en-US" dirty="0"/>
              <a:t>John Doe, Credentials</a:t>
            </a:r>
          </a:p>
        </p:txBody>
      </p:sp>
      <p:sp>
        <p:nvSpPr>
          <p:cNvPr id="32" name="Text Placeholder 3"/>
          <p:cNvSpPr>
            <a:spLocks noGrp="1"/>
          </p:cNvSpPr>
          <p:nvPr>
            <p:ph type="body" sz="half" idx="17" hasCustomPrompt="1"/>
          </p:nvPr>
        </p:nvSpPr>
        <p:spPr>
          <a:xfrm>
            <a:off x="201778" y="4412650"/>
            <a:ext cx="2363391" cy="439352"/>
          </a:xfrm>
          <a:noFill/>
        </p:spPr>
        <p:txBody>
          <a:bodyPr>
            <a:noAutofit/>
          </a:bodyPr>
          <a:lstStyle>
            <a:lvl1pPr marL="0" indent="0" algn="ctr">
              <a:buFont typeface="Arial" panose="020B0604020202020204" pitchFamily="34" charset="0"/>
              <a:buNone/>
              <a:defRPr sz="1050" b="0" i="0" u="none" baseline="0">
                <a:solidFill>
                  <a:schemeClr val="tx1"/>
                </a:solidFill>
                <a:latin typeface="Roboto" panose="02000000000000000000" pitchFamily="2" charset="0"/>
                <a:ea typeface="Roboto" panose="02000000000000000000" pitchFamily="2" charset="0"/>
                <a:cs typeface="Open Sans Semibold" panose="020B0606030504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a:lnSpc>
                <a:spcPct val="80000"/>
              </a:lnSpc>
              <a:defRPr/>
            </a:pPr>
            <a:r>
              <a:rPr lang="en-US" dirty="0"/>
              <a:t>Company Name</a:t>
            </a:r>
          </a:p>
        </p:txBody>
      </p:sp>
      <p:sp>
        <p:nvSpPr>
          <p:cNvPr id="33" name="Text Placeholder 3"/>
          <p:cNvSpPr>
            <a:spLocks noGrp="1"/>
          </p:cNvSpPr>
          <p:nvPr>
            <p:ph type="body" sz="half" idx="18" hasCustomPrompt="1"/>
          </p:nvPr>
        </p:nvSpPr>
        <p:spPr>
          <a:xfrm>
            <a:off x="201778" y="4907374"/>
            <a:ext cx="2363391" cy="439352"/>
          </a:xfrm>
          <a:noFill/>
        </p:spPr>
        <p:txBody>
          <a:bodyPr>
            <a:noAutofit/>
          </a:bodyPr>
          <a:lstStyle>
            <a:lvl1pPr marL="0" indent="0" algn="ctr">
              <a:buFont typeface="Arial" panose="020B0604020202020204" pitchFamily="34" charset="0"/>
              <a:buNone/>
              <a:defRPr sz="1050" b="0" i="0" u="none" baseline="0">
                <a:solidFill>
                  <a:schemeClr val="tx1"/>
                </a:solidFill>
                <a:latin typeface="Roboto" panose="02000000000000000000" pitchFamily="2" charset="0"/>
                <a:ea typeface="Roboto" panose="02000000000000000000" pitchFamily="2" charset="0"/>
                <a:cs typeface="Open Sans Semibold" panose="020B0606030504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a:lnSpc>
                <a:spcPct val="80000"/>
              </a:lnSpc>
              <a:defRPr/>
            </a:pPr>
            <a:r>
              <a:rPr lang="en-US" dirty="0"/>
              <a:t>jdoe@email.com</a:t>
            </a:r>
          </a:p>
        </p:txBody>
      </p:sp>
      <p:sp>
        <p:nvSpPr>
          <p:cNvPr id="34" name="Text Placeholder 3"/>
          <p:cNvSpPr>
            <a:spLocks noGrp="1"/>
          </p:cNvSpPr>
          <p:nvPr>
            <p:ph type="body" sz="half" idx="19" hasCustomPrompt="1"/>
          </p:nvPr>
        </p:nvSpPr>
        <p:spPr>
          <a:xfrm>
            <a:off x="201775" y="5407518"/>
            <a:ext cx="2363391" cy="439352"/>
          </a:xfrm>
          <a:noFill/>
        </p:spPr>
        <p:txBody>
          <a:bodyPr>
            <a:noAutofit/>
          </a:bodyPr>
          <a:lstStyle>
            <a:lvl1pPr marL="0" indent="0" algn="ctr">
              <a:buFont typeface="Arial" panose="020B0604020202020204" pitchFamily="34" charset="0"/>
              <a:buNone/>
              <a:defRPr sz="1050" b="0" i="0" u="none" baseline="0">
                <a:solidFill>
                  <a:schemeClr val="tx1"/>
                </a:solidFill>
                <a:latin typeface="Roboto" panose="02000000000000000000" pitchFamily="2" charset="0"/>
                <a:ea typeface="Roboto" panose="02000000000000000000" pitchFamily="2" charset="0"/>
                <a:cs typeface="Open Sans Semibold" panose="020B0606030504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a:lnSpc>
                <a:spcPct val="80000"/>
              </a:lnSpc>
              <a:defRPr/>
            </a:pPr>
            <a:r>
              <a:rPr lang="en-US" dirty="0"/>
              <a:t>Office Number (If you want)</a:t>
            </a:r>
          </a:p>
        </p:txBody>
      </p:sp>
      <p:sp>
        <p:nvSpPr>
          <p:cNvPr id="35" name="Text Placeholder 3"/>
          <p:cNvSpPr>
            <a:spLocks noGrp="1"/>
          </p:cNvSpPr>
          <p:nvPr>
            <p:ph type="body" sz="half" idx="20" hasCustomPrompt="1"/>
          </p:nvPr>
        </p:nvSpPr>
        <p:spPr>
          <a:xfrm>
            <a:off x="201775" y="5910851"/>
            <a:ext cx="2363391" cy="439352"/>
          </a:xfrm>
          <a:noFill/>
        </p:spPr>
        <p:txBody>
          <a:bodyPr>
            <a:noAutofit/>
          </a:bodyPr>
          <a:lstStyle>
            <a:lvl1pPr marL="0" indent="0" algn="ctr">
              <a:buFont typeface="Arial" panose="020B0604020202020204" pitchFamily="34" charset="0"/>
              <a:buNone/>
              <a:defRPr sz="1050" b="0" i="0" u="none" baseline="0">
                <a:solidFill>
                  <a:schemeClr val="tx1"/>
                </a:solidFill>
                <a:latin typeface="Roboto" panose="02000000000000000000" pitchFamily="2" charset="0"/>
                <a:ea typeface="Roboto" panose="02000000000000000000" pitchFamily="2" charset="0"/>
                <a:cs typeface="Open Sans Semibold" panose="020B0606030504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a:lnSpc>
                <a:spcPct val="80000"/>
              </a:lnSpc>
              <a:defRPr/>
            </a:pPr>
            <a:r>
              <a:rPr lang="en-US" dirty="0"/>
              <a:t>Cell Number (If you want)</a:t>
            </a:r>
          </a:p>
        </p:txBody>
      </p:sp>
      <p:sp>
        <p:nvSpPr>
          <p:cNvPr id="36" name="Content Placeholder 2"/>
          <p:cNvSpPr>
            <a:spLocks noGrp="1"/>
          </p:cNvSpPr>
          <p:nvPr>
            <p:ph idx="21" hasCustomPrompt="1"/>
          </p:nvPr>
        </p:nvSpPr>
        <p:spPr>
          <a:xfrm>
            <a:off x="9586648" y="4409961"/>
            <a:ext cx="2107173" cy="1568450"/>
          </a:xfrm>
        </p:spPr>
        <p:txBody>
          <a:bodyPr/>
          <a:lstStyle>
            <a:lvl1pPr marL="0" indent="0" algn="ctr">
              <a:buNone/>
              <a:defRPr b="0" i="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dirty="0"/>
              <a:t>Presenter Company Logo</a:t>
            </a:r>
          </a:p>
        </p:txBody>
      </p:sp>
      <p:sp>
        <p:nvSpPr>
          <p:cNvPr id="37" name="Text Placeholder 2"/>
          <p:cNvSpPr>
            <a:spLocks noGrp="1"/>
          </p:cNvSpPr>
          <p:nvPr>
            <p:ph type="body" sz="quarter" idx="22" hasCustomPrompt="1"/>
          </p:nvPr>
        </p:nvSpPr>
        <p:spPr>
          <a:xfrm>
            <a:off x="2565165" y="2354115"/>
            <a:ext cx="7645400" cy="717550"/>
          </a:xfrm>
        </p:spPr>
        <p:txBody>
          <a:bodyPr>
            <a:normAutofit/>
          </a:bodyPr>
          <a:lstStyle>
            <a:lvl1pPr marL="0" indent="0" algn="ctr" defTabSz="914400" rtl="0" eaLnBrk="1" latinLnBrk="0" hangingPunct="1">
              <a:lnSpc>
                <a:spcPct val="80000"/>
              </a:lnSpc>
              <a:spcBef>
                <a:spcPts val="1000"/>
              </a:spcBef>
              <a:buFont typeface="Arial" panose="020B0604020202020204" pitchFamily="34" charset="0"/>
              <a:buNone/>
              <a:defRPr lang="en-US" sz="3000" b="0" i="0" u="none" kern="1200" baseline="0" dirty="0" smtClean="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dirty="0"/>
              <a:t>Overall Session Type, # and Title</a:t>
            </a:r>
          </a:p>
        </p:txBody>
      </p:sp>
      <p:pic>
        <p:nvPicPr>
          <p:cNvPr id="6" name="Picture 5" descr="Diagram&#10;&#10;Description automatically generated">
            <a:extLst>
              <a:ext uri="{FF2B5EF4-FFF2-40B4-BE49-F238E27FC236}">
                <a16:creationId xmlns:a16="http://schemas.microsoft.com/office/drawing/2014/main" id="{017BC741-AA06-8C43-9937-35D75DBEE646}"/>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063446" y="129209"/>
            <a:ext cx="4474265" cy="2105536"/>
          </a:xfrm>
          <a:prstGeom prst="rect">
            <a:avLst/>
          </a:prstGeom>
        </p:spPr>
      </p:pic>
    </p:spTree>
    <p:extLst>
      <p:ext uri="{BB962C8B-B14F-4D97-AF65-F5344CB8AC3E}">
        <p14:creationId xmlns:p14="http://schemas.microsoft.com/office/powerpoint/2010/main" val="35241312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Outline/Agenda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61925" y="174625"/>
            <a:ext cx="10515600" cy="643543"/>
          </a:xfrm>
        </p:spPr>
        <p:txBody>
          <a:bodyPr>
            <a:normAutofit/>
          </a:bodyPr>
          <a:lstStyle>
            <a:lvl1pPr>
              <a:defRPr lang="en-US" sz="2475" b="1" smtClean="0">
                <a:solidFill>
                  <a:schemeClr val="bg1"/>
                </a:solidFill>
              </a:defRPr>
            </a:lvl1pPr>
          </a:lstStyle>
          <a:p>
            <a:r>
              <a:rPr lang="en-US" sz="2475" b="1" dirty="0">
                <a:solidFill>
                  <a:schemeClr val="bg1"/>
                </a:solidFill>
                <a:latin typeface="+mn-lt"/>
              </a:rPr>
              <a:t>Outline/Agenda</a:t>
            </a:r>
            <a:endParaRPr lang="en-US" dirty="0"/>
          </a:p>
        </p:txBody>
      </p:sp>
      <p:sp>
        <p:nvSpPr>
          <p:cNvPr id="11" name="Text Placeholder 3"/>
          <p:cNvSpPr>
            <a:spLocks noGrp="1"/>
          </p:cNvSpPr>
          <p:nvPr>
            <p:ph type="body" sz="half" idx="13" hasCustomPrompt="1"/>
          </p:nvPr>
        </p:nvSpPr>
        <p:spPr>
          <a:xfrm>
            <a:off x="1259682" y="1416822"/>
            <a:ext cx="8732044" cy="2107428"/>
          </a:xfrm>
          <a:solidFill>
            <a:schemeClr val="bg1"/>
          </a:solidFill>
        </p:spPr>
        <p:txBody>
          <a:bodyPr>
            <a:noAutofit/>
          </a:bodyPr>
          <a:lstStyle>
            <a:lvl1pPr marL="0" indent="0" algn="l">
              <a:buFont typeface="Arial" panose="020B0604020202020204" pitchFamily="34" charset="0"/>
              <a:buNone/>
              <a:defRPr sz="1500" b="0" i="0" u="none"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a:lnSpc>
                <a:spcPct val="80000"/>
              </a:lnSpc>
              <a:defRPr/>
            </a:pPr>
            <a:r>
              <a:rPr lang="en-US" altLang="en-US" sz="1500" dirty="0">
                <a:latin typeface="Arial" panose="020B0604020202020204" pitchFamily="34" charset="0"/>
                <a:cs typeface="Arial" panose="020B0604020202020204" pitchFamily="34" charset="0"/>
              </a:rPr>
              <a:t>In accordance with CEC policy, any logos of HVAC&amp;R related organizations in images must be covered. </a:t>
            </a:r>
            <a:br>
              <a:rPr lang="en-US" altLang="en-US" sz="1500" dirty="0">
                <a:latin typeface="Arial" panose="020B0604020202020204" pitchFamily="34" charset="0"/>
                <a:cs typeface="Arial" panose="020B0604020202020204" pitchFamily="34" charset="0"/>
              </a:rPr>
            </a:br>
            <a:br>
              <a:rPr lang="en-US" altLang="en-US" sz="1500" dirty="0">
                <a:latin typeface="Arial" panose="020B0604020202020204" pitchFamily="34" charset="0"/>
                <a:cs typeface="Arial" panose="020B0604020202020204" pitchFamily="34" charset="0"/>
              </a:rPr>
            </a:br>
            <a:r>
              <a:rPr lang="en-US" altLang="en-US" sz="1200" dirty="0">
                <a:latin typeface="Arial" panose="020B0604020202020204" pitchFamily="34" charset="0"/>
                <a:cs typeface="Arial" panose="020B0604020202020204" pitchFamily="34" charset="0"/>
              </a:rPr>
              <a:t>In PowerPoint, click Insert </a:t>
            </a:r>
            <a:r>
              <a:rPr lang="en-US" altLang="en-US" sz="1200" dirty="0">
                <a:latin typeface="Arial" panose="020B0604020202020204" pitchFamily="34" charset="0"/>
                <a:cs typeface="Arial" panose="020B0604020202020204" pitchFamily="34" charset="0"/>
                <a:sym typeface="Wingdings" panose="05000000000000000000" pitchFamily="2" charset="2"/>
              </a:rPr>
              <a:t> Shape  Choose Shape. </a:t>
            </a:r>
            <a:br>
              <a:rPr lang="en-US" altLang="en-US" sz="1200" dirty="0">
                <a:latin typeface="Arial" panose="020B0604020202020204" pitchFamily="34" charset="0"/>
                <a:cs typeface="Arial" panose="020B0604020202020204" pitchFamily="34" charset="0"/>
                <a:sym typeface="Wingdings" panose="05000000000000000000" pitchFamily="2" charset="2"/>
              </a:rPr>
            </a:br>
            <a:r>
              <a:rPr lang="en-US" altLang="en-US" sz="1200" dirty="0">
                <a:latin typeface="Arial" panose="020B0604020202020204" pitchFamily="34" charset="0"/>
                <a:cs typeface="Arial" panose="020B0604020202020204" pitchFamily="34" charset="0"/>
                <a:sym typeface="Wingdings" panose="05000000000000000000" pitchFamily="2" charset="2"/>
              </a:rPr>
              <a:t>On the Format tab you can change the color of your shape. </a:t>
            </a:r>
            <a:br>
              <a:rPr lang="en-US" altLang="en-US" sz="1200" dirty="0">
                <a:latin typeface="Arial" panose="020B0604020202020204" pitchFamily="34" charset="0"/>
                <a:cs typeface="Arial" panose="020B0604020202020204" pitchFamily="34" charset="0"/>
                <a:sym typeface="Wingdings" panose="05000000000000000000" pitchFamily="2" charset="2"/>
              </a:rPr>
            </a:br>
            <a:r>
              <a:rPr lang="en-US" altLang="en-US" sz="1200" dirty="0">
                <a:latin typeface="Arial" panose="020B0604020202020204" pitchFamily="34" charset="0"/>
                <a:cs typeface="Arial" panose="020B0604020202020204" pitchFamily="34" charset="0"/>
                <a:sym typeface="Wingdings" panose="05000000000000000000" pitchFamily="2" charset="2"/>
              </a:rPr>
              <a:t>You can also </a:t>
            </a:r>
            <a:r>
              <a:rPr lang="en-US" altLang="en-US" sz="1200" dirty="0" err="1">
                <a:latin typeface="Arial" panose="020B0604020202020204" pitchFamily="34" charset="0"/>
                <a:cs typeface="Arial" panose="020B0604020202020204" pitchFamily="34" charset="0"/>
                <a:sym typeface="Wingdings" panose="05000000000000000000" pitchFamily="2" charset="2"/>
              </a:rPr>
              <a:t>Ctrl+Click</a:t>
            </a:r>
            <a:r>
              <a:rPr lang="en-US" altLang="en-US" sz="1200" dirty="0">
                <a:latin typeface="Arial" panose="020B0604020202020204" pitchFamily="34" charset="0"/>
                <a:cs typeface="Arial" panose="020B0604020202020204" pitchFamily="34" charset="0"/>
                <a:sym typeface="Wingdings" panose="05000000000000000000" pitchFamily="2" charset="2"/>
              </a:rPr>
              <a:t> on your main image + covered shapes, right click, and select “group” so all pieces move and </a:t>
            </a:r>
            <a:br>
              <a:rPr lang="en-US" altLang="en-US" sz="1200" dirty="0">
                <a:latin typeface="Arial" panose="020B0604020202020204" pitchFamily="34" charset="0"/>
                <a:cs typeface="Arial" panose="020B0604020202020204" pitchFamily="34" charset="0"/>
                <a:sym typeface="Wingdings" panose="05000000000000000000" pitchFamily="2" charset="2"/>
              </a:rPr>
            </a:br>
            <a:r>
              <a:rPr lang="en-US" altLang="en-US" sz="1200" dirty="0">
                <a:latin typeface="Arial" panose="020B0604020202020204" pitchFamily="34" charset="0"/>
                <a:cs typeface="Arial" panose="020B0604020202020204" pitchFamily="34" charset="0"/>
                <a:sym typeface="Wingdings" panose="05000000000000000000" pitchFamily="2" charset="2"/>
              </a:rPr>
              <a:t>re-size together. Covered logos here.</a:t>
            </a:r>
            <a:endParaRPr lang="en-US" dirty="0"/>
          </a:p>
        </p:txBody>
      </p:sp>
    </p:spTree>
    <p:extLst>
      <p:ext uri="{BB962C8B-B14F-4D97-AF65-F5344CB8AC3E}">
        <p14:creationId xmlns:p14="http://schemas.microsoft.com/office/powerpoint/2010/main" val="42191899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ibliograph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2875" y="107952"/>
            <a:ext cx="10515600" cy="643543"/>
          </a:xfrm>
        </p:spPr>
        <p:txBody>
          <a:bodyPr>
            <a:normAutofit/>
          </a:bodyPr>
          <a:lstStyle>
            <a:lvl1pPr>
              <a:defRPr lang="en-US" sz="2475" b="1" smtClean="0">
                <a:solidFill>
                  <a:schemeClr val="bg1"/>
                </a:solidFill>
              </a:defRPr>
            </a:lvl1pPr>
          </a:lstStyle>
          <a:p>
            <a:r>
              <a:rPr lang="en-US" sz="2475" b="1" dirty="0">
                <a:solidFill>
                  <a:schemeClr val="bg1"/>
                </a:solidFill>
                <a:latin typeface="+mn-lt"/>
              </a:rPr>
              <a:t>Bibliography</a:t>
            </a:r>
            <a:endParaRPr lang="en-US" dirty="0"/>
          </a:p>
        </p:txBody>
      </p:sp>
      <p:sp>
        <p:nvSpPr>
          <p:cNvPr id="11" name="Text Placeholder 3"/>
          <p:cNvSpPr>
            <a:spLocks noGrp="1"/>
          </p:cNvSpPr>
          <p:nvPr>
            <p:ph type="body" sz="half" idx="13" hasCustomPrompt="1"/>
          </p:nvPr>
        </p:nvSpPr>
        <p:spPr>
          <a:xfrm>
            <a:off x="1259682" y="1416822"/>
            <a:ext cx="8732044" cy="4069578"/>
          </a:xfrm>
          <a:solidFill>
            <a:schemeClr val="bg1"/>
          </a:solidFill>
        </p:spPr>
        <p:txBody>
          <a:bodyPr>
            <a:noAutofit/>
          </a:bodyPr>
          <a:lstStyle>
            <a:lvl1pPr marL="0" marR="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sz="1600" b="0" i="0" u="none" baseline="0">
                <a:solidFill>
                  <a:schemeClr val="tx1"/>
                </a:solidFill>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a:lnSpc>
                <a:spcPct val="80000"/>
              </a:lnSpc>
              <a:defRPr/>
            </a:pPr>
            <a:r>
              <a:rPr lang="en-US" sz="1500" dirty="0">
                <a:latin typeface="Arial" panose="020B0604020202020204" pitchFamily="34" charset="0"/>
                <a:cs typeface="Arial" panose="020B0604020202020204" pitchFamily="34" charset="0"/>
              </a:rPr>
              <a:t>Content –If you are presenting a technical paper, conference paper, or extended abstract:</a:t>
            </a:r>
            <a:br>
              <a:rPr lang="en-US" sz="1500" dirty="0">
                <a:latin typeface="Arial" panose="020B0604020202020204" pitchFamily="34" charset="0"/>
                <a:cs typeface="Arial" panose="020B0604020202020204" pitchFamily="34" charset="0"/>
              </a:rPr>
            </a:br>
            <a:r>
              <a:rPr lang="en-US" sz="1500" dirty="0">
                <a:latin typeface="Arial" panose="020B0604020202020204" pitchFamily="34" charset="0"/>
                <a:cs typeface="Arial" panose="020B0604020202020204" pitchFamily="34" charset="0"/>
              </a:rPr>
              <a:t>Author1 last name, First initial, Author2 First initial and Last name, and Author3 First initial and Last name. 2019. Paper title with only the first word and proper nouns capitalized. ASHRAE Transactions 125 (2) (pending publication)</a:t>
            </a:r>
            <a:endParaRPr lang="en-US" dirty="0"/>
          </a:p>
        </p:txBody>
      </p:sp>
    </p:spTree>
    <p:extLst>
      <p:ext uri="{BB962C8B-B14F-4D97-AF65-F5344CB8AC3E}">
        <p14:creationId xmlns:p14="http://schemas.microsoft.com/office/powerpoint/2010/main" val="29843813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13766" y="327340"/>
            <a:ext cx="10515600" cy="643543"/>
          </a:xfrm>
        </p:spPr>
        <p:txBody>
          <a:bodyPr>
            <a:normAutofit/>
          </a:bodyPr>
          <a:lstStyle>
            <a:lvl1pPr>
              <a:defRPr lang="en-US" sz="2475" b="0" i="0" smtClean="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sz="2475" b="1" dirty="0">
                <a:solidFill>
                  <a:schemeClr val="bg1"/>
                </a:solidFill>
                <a:latin typeface="+mn-lt"/>
              </a:rPr>
              <a:t>Questions?</a:t>
            </a:r>
            <a:endParaRPr lang="en-US" dirty="0"/>
          </a:p>
        </p:txBody>
      </p:sp>
      <p:sp>
        <p:nvSpPr>
          <p:cNvPr id="11" name="Text Placeholder 3"/>
          <p:cNvSpPr>
            <a:spLocks noGrp="1"/>
          </p:cNvSpPr>
          <p:nvPr>
            <p:ph type="body" sz="half" idx="13" hasCustomPrompt="1"/>
          </p:nvPr>
        </p:nvSpPr>
        <p:spPr>
          <a:xfrm>
            <a:off x="1259682" y="1416822"/>
            <a:ext cx="8732044" cy="2107428"/>
          </a:xfrm>
          <a:solidFill>
            <a:schemeClr val="bg1"/>
          </a:solidFill>
        </p:spPr>
        <p:txBody>
          <a:bodyPr>
            <a:noAutofit/>
          </a:bodyPr>
          <a:lstStyle>
            <a:lvl1pPr marL="0" indent="0" algn="l">
              <a:buFont typeface="Arial" panose="020B0604020202020204" pitchFamily="34" charset="0"/>
              <a:buNone/>
              <a:defRPr sz="1800" b="0" i="0" u="none"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a:lnSpc>
                <a:spcPct val="80000"/>
              </a:lnSpc>
              <a:defRPr/>
            </a:pPr>
            <a:r>
              <a:rPr lang="en-US" sz="1800" dirty="0">
                <a:latin typeface="Arial" panose="020B0604020202020204" pitchFamily="34" charset="0"/>
                <a:cs typeface="Arial" panose="020B0604020202020204" pitchFamily="34" charset="0"/>
              </a:rPr>
              <a:t>Name</a:t>
            </a: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name@emailaddress.com</a:t>
            </a:r>
            <a:br>
              <a:rPr lang="en-US" sz="1800" dirty="0">
                <a:latin typeface="Arial" panose="020B0604020202020204" pitchFamily="34" charset="0"/>
                <a:cs typeface="Arial" panose="020B0604020202020204" pitchFamily="34" charset="0"/>
              </a:rPr>
            </a:b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(You may include names and email addresses of non-presenting authors on the last slide)</a:t>
            </a:r>
            <a:br>
              <a:rPr lang="en-US" sz="1800"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br>
              <a:rPr lang="en-US" sz="1500" dirty="0">
                <a:latin typeface="Arial" panose="020B0604020202020204" pitchFamily="34" charset="0"/>
                <a:cs typeface="Arial" panose="020B0604020202020204" pitchFamily="34" charset="0"/>
              </a:rPr>
            </a:br>
            <a:r>
              <a:rPr lang="en-US" altLang="en-US" dirty="0">
                <a:latin typeface="Arial" panose="020B0604020202020204" pitchFamily="34" charset="0"/>
                <a:cs typeface="Arial" panose="020B0604020202020204" pitchFamily="34" charset="0"/>
              </a:rPr>
              <a:t>Instruction – this slide cannot have logo, images or hyperlinks.  Only what is shown.</a:t>
            </a:r>
            <a:endParaRPr lang="en-US" dirty="0"/>
          </a:p>
        </p:txBody>
      </p:sp>
    </p:spTree>
    <p:extLst>
      <p:ext uri="{BB962C8B-B14F-4D97-AF65-F5344CB8AC3E}">
        <p14:creationId xmlns:p14="http://schemas.microsoft.com/office/powerpoint/2010/main" val="18527921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Blank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9862" y="268777"/>
            <a:ext cx="10400989" cy="643543"/>
          </a:xfrm>
        </p:spPr>
        <p:txBody>
          <a:bodyPr>
            <a:normAutofit/>
          </a:bodyPr>
          <a:lstStyle>
            <a:lvl1pPr>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dirty="0"/>
              <a:t>(Blank Slide)</a:t>
            </a:r>
          </a:p>
        </p:txBody>
      </p:sp>
      <p:sp>
        <p:nvSpPr>
          <p:cNvPr id="8" name="Content Placeholder 2"/>
          <p:cNvSpPr>
            <a:spLocks noGrp="1"/>
          </p:cNvSpPr>
          <p:nvPr>
            <p:ph idx="1"/>
          </p:nvPr>
        </p:nvSpPr>
        <p:spPr>
          <a:xfrm>
            <a:off x="838200" y="1504951"/>
            <a:ext cx="9772651" cy="4762500"/>
          </a:xfrm>
        </p:spPr>
        <p:txBody>
          <a:bodyPr/>
          <a:lstStyle>
            <a:lvl1pPr>
              <a:defRPr b="0" i="0"/>
            </a:lvl1pPr>
            <a:lvl2pPr>
              <a:defRPr b="0" i="0"/>
            </a:lvl2pPr>
            <a:lvl3pPr>
              <a:defRPr b="0" i="0"/>
            </a:lvl3pPr>
            <a:lvl4pPr>
              <a:defRPr b="0" i="0"/>
            </a:lvl4pPr>
            <a:lvl5pPr>
              <a:defRPr b="0" i="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252787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2 - Black bkgd - Footer" preserve="1">
  <p:cSld name="2 - Black bkgd - Footer">
    <p:bg>
      <p:bgPr>
        <a:solidFill>
          <a:srgbClr val="140D21"/>
        </a:solidFill>
        <a:effectLst/>
      </p:bgPr>
    </p:bg>
    <p:spTree>
      <p:nvGrpSpPr>
        <p:cNvPr id="1" name="Shape 80"/>
        <p:cNvGrpSpPr/>
        <p:nvPr/>
      </p:nvGrpSpPr>
      <p:grpSpPr>
        <a:xfrm>
          <a:off x="0" y="0"/>
          <a:ext cx="0" cy="0"/>
          <a:chOff x="0" y="0"/>
          <a:chExt cx="0" cy="0"/>
        </a:xfrm>
      </p:grpSpPr>
      <p:sp>
        <p:nvSpPr>
          <p:cNvPr id="81" name="Google Shape;81;p26"/>
          <p:cNvSpPr txBox="1">
            <a:spLocks noGrp="1"/>
          </p:cNvSpPr>
          <p:nvPr>
            <p:ph type="sldNum" idx="12"/>
          </p:nvPr>
        </p:nvSpPr>
        <p:spPr>
          <a:xfrm>
            <a:off x="11053416" y="6365041"/>
            <a:ext cx="731600" cy="188400"/>
          </a:xfrm>
          <a:prstGeom prst="rect">
            <a:avLst/>
          </a:prstGeom>
          <a:noFill/>
          <a:ln>
            <a:noFill/>
          </a:ln>
        </p:spPr>
        <p:txBody>
          <a:bodyPr spcFirstLastPara="1" wrap="square" lIns="0" tIns="0" rIns="0" bIns="0" anchor="t" anchorCtr="0">
            <a:noAutofit/>
          </a:bodyPr>
          <a:lstStyle>
            <a:lvl1pPr lvl="0" algn="r" rtl="0">
              <a:buNone/>
              <a:defRPr sz="600" b="0" i="0">
                <a:solidFill>
                  <a:srgbClr val="A6A6A6"/>
                </a:solidFill>
              </a:defRPr>
            </a:lvl1pPr>
            <a:lvl2pPr lvl="1" algn="r" rtl="0">
              <a:buNone/>
              <a:defRPr sz="600">
                <a:solidFill>
                  <a:srgbClr val="A6A6A6"/>
                </a:solidFill>
              </a:defRPr>
            </a:lvl2pPr>
            <a:lvl3pPr lvl="2" algn="r" rtl="0">
              <a:buNone/>
              <a:defRPr sz="600">
                <a:solidFill>
                  <a:srgbClr val="A6A6A6"/>
                </a:solidFill>
              </a:defRPr>
            </a:lvl3pPr>
            <a:lvl4pPr lvl="3" algn="r" rtl="0">
              <a:buNone/>
              <a:defRPr sz="600">
                <a:solidFill>
                  <a:srgbClr val="A6A6A6"/>
                </a:solidFill>
              </a:defRPr>
            </a:lvl4pPr>
            <a:lvl5pPr lvl="4" algn="r" rtl="0">
              <a:buNone/>
              <a:defRPr sz="600">
                <a:solidFill>
                  <a:srgbClr val="A6A6A6"/>
                </a:solidFill>
              </a:defRPr>
            </a:lvl5pPr>
            <a:lvl6pPr lvl="5" algn="r" rtl="0">
              <a:buNone/>
              <a:defRPr sz="600">
                <a:solidFill>
                  <a:srgbClr val="A6A6A6"/>
                </a:solidFill>
              </a:defRPr>
            </a:lvl6pPr>
            <a:lvl7pPr lvl="6" algn="r" rtl="0">
              <a:buNone/>
              <a:defRPr sz="600">
                <a:solidFill>
                  <a:srgbClr val="A6A6A6"/>
                </a:solidFill>
              </a:defRPr>
            </a:lvl7pPr>
            <a:lvl8pPr lvl="7" algn="r" rtl="0">
              <a:buNone/>
              <a:defRPr sz="600">
                <a:solidFill>
                  <a:srgbClr val="A6A6A6"/>
                </a:solidFill>
              </a:defRPr>
            </a:lvl8pPr>
            <a:lvl9pPr lvl="8" algn="r" rtl="0">
              <a:buNone/>
              <a:defRPr sz="600">
                <a:solidFill>
                  <a:srgbClr val="A6A6A6"/>
                </a:solidFill>
              </a:defRPr>
            </a:lvl9pPr>
          </a:lstStyle>
          <a:p>
            <a:r>
              <a:rPr lang="en-GB" dirty="0"/>
              <a:t>#</a:t>
            </a:r>
            <a:endParaRPr lang="en-GB" dirty="0">
              <a:solidFill>
                <a:srgbClr val="FFFFFF"/>
              </a:solidFill>
            </a:endParaRPr>
          </a:p>
        </p:txBody>
      </p:sp>
      <p:sp>
        <p:nvSpPr>
          <p:cNvPr id="82" name="Google Shape;82;p26"/>
          <p:cNvSpPr txBox="1">
            <a:spLocks noGrp="1"/>
          </p:cNvSpPr>
          <p:nvPr>
            <p:ph type="title"/>
          </p:nvPr>
        </p:nvSpPr>
        <p:spPr>
          <a:xfrm>
            <a:off x="583037" y="569459"/>
            <a:ext cx="5643600" cy="760800"/>
          </a:xfrm>
          <a:prstGeom prst="rect">
            <a:avLst/>
          </a:prstGeom>
          <a:noFill/>
          <a:ln>
            <a:noFill/>
          </a:ln>
        </p:spPr>
        <p:txBody>
          <a:bodyPr spcFirstLastPara="1" wrap="square" lIns="0" tIns="0" rIns="0" bIns="0" anchor="t" anchorCtr="0">
            <a:noAutofit/>
          </a:bodyPr>
          <a:lstStyle>
            <a:lvl1pPr lvl="0" rtl="0">
              <a:spcBef>
                <a:spcPts val="0"/>
              </a:spcBef>
              <a:spcAft>
                <a:spcPts val="0"/>
              </a:spcAft>
              <a:buNone/>
              <a:defRPr sz="2000" b="1">
                <a:solidFill>
                  <a:srgbClr val="FFFFFF"/>
                </a:solidFill>
                <a:latin typeface="Roboto"/>
                <a:ea typeface="Roboto"/>
                <a:cs typeface="Roboto"/>
                <a:sym typeface="Roboto"/>
              </a:defRPr>
            </a:lvl1pPr>
            <a:lvl2pPr lvl="1" rtl="0">
              <a:spcBef>
                <a:spcPts val="0"/>
              </a:spcBef>
              <a:spcAft>
                <a:spcPts val="0"/>
              </a:spcAft>
              <a:buNone/>
              <a:defRPr sz="800">
                <a:solidFill>
                  <a:srgbClr val="FFFFFF"/>
                </a:solidFill>
              </a:defRPr>
            </a:lvl2pPr>
            <a:lvl3pPr lvl="2" rtl="0">
              <a:spcBef>
                <a:spcPts val="0"/>
              </a:spcBef>
              <a:spcAft>
                <a:spcPts val="0"/>
              </a:spcAft>
              <a:buNone/>
              <a:defRPr sz="800">
                <a:solidFill>
                  <a:srgbClr val="FFFFFF"/>
                </a:solidFill>
              </a:defRPr>
            </a:lvl3pPr>
            <a:lvl4pPr lvl="3" rtl="0">
              <a:spcBef>
                <a:spcPts val="0"/>
              </a:spcBef>
              <a:spcAft>
                <a:spcPts val="0"/>
              </a:spcAft>
              <a:buNone/>
              <a:defRPr sz="800">
                <a:solidFill>
                  <a:srgbClr val="FFFFFF"/>
                </a:solidFill>
              </a:defRPr>
            </a:lvl4pPr>
            <a:lvl5pPr lvl="4" rtl="0">
              <a:spcBef>
                <a:spcPts val="0"/>
              </a:spcBef>
              <a:spcAft>
                <a:spcPts val="0"/>
              </a:spcAft>
              <a:buNone/>
              <a:defRPr sz="800">
                <a:solidFill>
                  <a:srgbClr val="FFFFFF"/>
                </a:solidFill>
              </a:defRPr>
            </a:lvl5pPr>
            <a:lvl6pPr lvl="5" rtl="0">
              <a:spcBef>
                <a:spcPts val="0"/>
              </a:spcBef>
              <a:spcAft>
                <a:spcPts val="0"/>
              </a:spcAft>
              <a:buNone/>
              <a:defRPr sz="800">
                <a:solidFill>
                  <a:srgbClr val="FFFFFF"/>
                </a:solidFill>
              </a:defRPr>
            </a:lvl6pPr>
            <a:lvl7pPr lvl="6" rtl="0">
              <a:spcBef>
                <a:spcPts val="0"/>
              </a:spcBef>
              <a:spcAft>
                <a:spcPts val="0"/>
              </a:spcAft>
              <a:buNone/>
              <a:defRPr sz="800">
                <a:solidFill>
                  <a:srgbClr val="FFFFFF"/>
                </a:solidFill>
              </a:defRPr>
            </a:lvl7pPr>
            <a:lvl8pPr lvl="7" rtl="0">
              <a:spcBef>
                <a:spcPts val="0"/>
              </a:spcBef>
              <a:spcAft>
                <a:spcPts val="0"/>
              </a:spcAft>
              <a:buNone/>
              <a:defRPr sz="800">
                <a:solidFill>
                  <a:srgbClr val="FFFFFF"/>
                </a:solidFill>
              </a:defRPr>
            </a:lvl8pPr>
            <a:lvl9pPr lvl="8" rtl="0">
              <a:spcBef>
                <a:spcPts val="0"/>
              </a:spcBef>
              <a:spcAft>
                <a:spcPts val="0"/>
              </a:spcAft>
              <a:buNone/>
              <a:defRPr sz="800">
                <a:solidFill>
                  <a:srgbClr val="FFFFFF"/>
                </a:solidFill>
              </a:defRPr>
            </a:lvl9pPr>
          </a:lstStyle>
          <a:p>
            <a:endParaRPr/>
          </a:p>
        </p:txBody>
      </p:sp>
    </p:spTree>
    <p:extLst>
      <p:ext uri="{BB962C8B-B14F-4D97-AF65-F5344CB8AC3E}">
        <p14:creationId xmlns:p14="http://schemas.microsoft.com/office/powerpoint/2010/main" val="30758428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b="0" i="0"/>
            </a:lvl1pPr>
            <a:lvl2pPr>
              <a:defRPr b="0" i="0"/>
            </a:lvl2pPr>
            <a:lvl3pPr>
              <a:defRPr b="0" i="0"/>
            </a:lvl3pPr>
            <a:lvl4pPr>
              <a:defRPr b="0" i="0"/>
            </a:lvl4pPr>
            <a:lvl5pPr>
              <a:defRPr b="0" i="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dirty="0"/>
          </a:p>
        </p:txBody>
      </p:sp>
      <p:sp>
        <p:nvSpPr>
          <p:cNvPr id="5" name="Footer Placeholder 4"/>
          <p:cNvSpPr>
            <a:spLocks noGrp="1"/>
          </p:cNvSpPr>
          <p:nvPr>
            <p:ph type="ftr" sz="quarter" idx="11"/>
          </p:nvPr>
        </p:nvSpPr>
        <p:spPr/>
        <p:txBody>
          <a:bodyPr/>
          <a:lstStyle>
            <a:lvl1pPr>
              <a:defRPr b="0" i="0"/>
            </a:lvl1pPr>
          </a:lstStyle>
          <a:p>
            <a:endParaRPr lang="en-US" dirty="0"/>
          </a:p>
        </p:txBody>
      </p:sp>
      <p:sp>
        <p:nvSpPr>
          <p:cNvPr id="6" name="Slide Number Placeholder 5"/>
          <p:cNvSpPr>
            <a:spLocks noGrp="1"/>
          </p:cNvSpPr>
          <p:nvPr>
            <p:ph type="sldNum" sz="quarter" idx="12"/>
          </p:nvPr>
        </p:nvSpPr>
        <p:spPr/>
        <p:txBody>
          <a:bodyPr/>
          <a:lstStyle>
            <a:lvl1pPr>
              <a:defRPr b="0" i="0"/>
            </a:lvl1pPr>
          </a:lstStyle>
          <a:p>
            <a:fld id="{07DEDE4D-DC37-4180-B29E-77B367E2BC86}" type="slidenum">
              <a:rPr lang="en-US" smtClean="0"/>
              <a:pPr/>
              <a:t>‹#›</a:t>
            </a:fld>
            <a:endParaRPr lang="en-US" dirty="0"/>
          </a:p>
        </p:txBody>
      </p:sp>
    </p:spTree>
    <p:extLst>
      <p:ext uri="{BB962C8B-B14F-4D97-AF65-F5344CB8AC3E}">
        <p14:creationId xmlns:p14="http://schemas.microsoft.com/office/powerpoint/2010/main" val="23350802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E872E-F8EB-E8A0-C383-EB9B84F5405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A6AFDF5-BA83-8BBC-E8A6-24F4D85A41A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A56AA7B-A068-5EEC-B6F7-62A7F893D780}"/>
              </a:ext>
            </a:extLst>
          </p:cNvPr>
          <p:cNvSpPr>
            <a:spLocks noGrp="1"/>
          </p:cNvSpPr>
          <p:nvPr>
            <p:ph type="dt" sz="half" idx="10"/>
          </p:nvPr>
        </p:nvSpPr>
        <p:spPr/>
        <p:txBody>
          <a:bodyPr/>
          <a:lstStyle/>
          <a:p>
            <a:fld id="{D6DA0D0A-50EE-E94C-9F7E-A5124EF17A00}" type="datetimeFigureOut">
              <a:rPr lang="en-US" smtClean="0"/>
              <a:t>10/28/2025</a:t>
            </a:fld>
            <a:endParaRPr lang="en-US"/>
          </a:p>
        </p:txBody>
      </p:sp>
      <p:sp>
        <p:nvSpPr>
          <p:cNvPr id="5" name="Footer Placeholder 4">
            <a:extLst>
              <a:ext uri="{FF2B5EF4-FFF2-40B4-BE49-F238E27FC236}">
                <a16:creationId xmlns:a16="http://schemas.microsoft.com/office/drawing/2014/main" id="{713FBE22-F917-FB86-892D-9D091ACE24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103F47-73A3-3849-4E47-B7633FD73811}"/>
              </a:ext>
            </a:extLst>
          </p:cNvPr>
          <p:cNvSpPr>
            <a:spLocks noGrp="1"/>
          </p:cNvSpPr>
          <p:nvPr>
            <p:ph type="sldNum" sz="quarter" idx="12"/>
          </p:nvPr>
        </p:nvSpPr>
        <p:spPr/>
        <p:txBody>
          <a:bodyPr/>
          <a:lstStyle/>
          <a:p>
            <a:fld id="{20E0279C-7087-0D4C-9B33-831F3E056AD6}" type="slidenum">
              <a:rPr lang="en-US" smtClean="0"/>
              <a:t>‹#›</a:t>
            </a:fld>
            <a:endParaRPr lang="en-US"/>
          </a:p>
        </p:txBody>
      </p:sp>
    </p:spTree>
    <p:extLst>
      <p:ext uri="{BB962C8B-B14F-4D97-AF65-F5344CB8AC3E}">
        <p14:creationId xmlns:p14="http://schemas.microsoft.com/office/powerpoint/2010/main" val="1696885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842B5-8C8B-0A05-75C3-409805C60C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284B69-6F0C-FBC6-B26F-EE8E63EBBD5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6DA0B3-9301-4CE8-50F9-D18758725AB9}"/>
              </a:ext>
            </a:extLst>
          </p:cNvPr>
          <p:cNvSpPr>
            <a:spLocks noGrp="1"/>
          </p:cNvSpPr>
          <p:nvPr>
            <p:ph type="dt" sz="half" idx="10"/>
          </p:nvPr>
        </p:nvSpPr>
        <p:spPr/>
        <p:txBody>
          <a:bodyPr/>
          <a:lstStyle/>
          <a:p>
            <a:fld id="{D6DA0D0A-50EE-E94C-9F7E-A5124EF17A00}" type="datetimeFigureOut">
              <a:rPr lang="en-US" smtClean="0"/>
              <a:t>10/28/2025</a:t>
            </a:fld>
            <a:endParaRPr lang="en-US"/>
          </a:p>
        </p:txBody>
      </p:sp>
      <p:sp>
        <p:nvSpPr>
          <p:cNvPr id="5" name="Footer Placeholder 4">
            <a:extLst>
              <a:ext uri="{FF2B5EF4-FFF2-40B4-BE49-F238E27FC236}">
                <a16:creationId xmlns:a16="http://schemas.microsoft.com/office/drawing/2014/main" id="{A7EFB96F-E9A4-66F0-7906-EEEB0BFBBA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11202F-F09C-5384-EAEC-4D499382D00C}"/>
              </a:ext>
            </a:extLst>
          </p:cNvPr>
          <p:cNvSpPr>
            <a:spLocks noGrp="1"/>
          </p:cNvSpPr>
          <p:nvPr>
            <p:ph type="sldNum" sz="quarter" idx="12"/>
          </p:nvPr>
        </p:nvSpPr>
        <p:spPr/>
        <p:txBody>
          <a:bodyPr/>
          <a:lstStyle/>
          <a:p>
            <a:fld id="{20E0279C-7087-0D4C-9B33-831F3E056AD6}" type="slidenum">
              <a:rPr lang="en-US" smtClean="0"/>
              <a:t>‹#›</a:t>
            </a:fld>
            <a:endParaRPr lang="en-US"/>
          </a:p>
        </p:txBody>
      </p:sp>
    </p:spTree>
    <p:extLst>
      <p:ext uri="{BB962C8B-B14F-4D97-AF65-F5344CB8AC3E}">
        <p14:creationId xmlns:p14="http://schemas.microsoft.com/office/powerpoint/2010/main" val="19370883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3DA9F-94F7-9F4A-AB36-A9B8E373AAF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DC3F3AE-EB57-790F-79E9-0DE4B9993AF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C834D0F-5A76-D34D-7EA3-81679F3311D9}"/>
              </a:ext>
            </a:extLst>
          </p:cNvPr>
          <p:cNvSpPr>
            <a:spLocks noGrp="1"/>
          </p:cNvSpPr>
          <p:nvPr>
            <p:ph type="dt" sz="half" idx="10"/>
          </p:nvPr>
        </p:nvSpPr>
        <p:spPr/>
        <p:txBody>
          <a:bodyPr/>
          <a:lstStyle/>
          <a:p>
            <a:fld id="{D6DA0D0A-50EE-E94C-9F7E-A5124EF17A00}" type="datetimeFigureOut">
              <a:rPr lang="en-US" smtClean="0"/>
              <a:t>10/28/2025</a:t>
            </a:fld>
            <a:endParaRPr lang="en-US"/>
          </a:p>
        </p:txBody>
      </p:sp>
      <p:sp>
        <p:nvSpPr>
          <p:cNvPr id="5" name="Footer Placeholder 4">
            <a:extLst>
              <a:ext uri="{FF2B5EF4-FFF2-40B4-BE49-F238E27FC236}">
                <a16:creationId xmlns:a16="http://schemas.microsoft.com/office/drawing/2014/main" id="{3BB93890-E73E-9ACF-47D8-34EFA94571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3F8E72-9A38-E007-93DB-6A098D278245}"/>
              </a:ext>
            </a:extLst>
          </p:cNvPr>
          <p:cNvSpPr>
            <a:spLocks noGrp="1"/>
          </p:cNvSpPr>
          <p:nvPr>
            <p:ph type="sldNum" sz="quarter" idx="12"/>
          </p:nvPr>
        </p:nvSpPr>
        <p:spPr/>
        <p:txBody>
          <a:bodyPr/>
          <a:lstStyle/>
          <a:p>
            <a:fld id="{20E0279C-7087-0D4C-9B33-831F3E056AD6}" type="slidenum">
              <a:rPr lang="en-US" smtClean="0"/>
              <a:t>‹#›</a:t>
            </a:fld>
            <a:endParaRPr lang="en-US"/>
          </a:p>
        </p:txBody>
      </p:sp>
    </p:spTree>
    <p:extLst>
      <p:ext uri="{BB962C8B-B14F-4D97-AF65-F5344CB8AC3E}">
        <p14:creationId xmlns:p14="http://schemas.microsoft.com/office/powerpoint/2010/main" val="40144676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3CAF4-F39E-8C8D-8939-8ADA1D8C1E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388480-069E-752B-E91B-65979D40677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6C31233-E1AA-92CC-A5E8-59407E4B5B0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B5EC3A5-6D1B-D8ED-EFCD-E109F9640B41}"/>
              </a:ext>
            </a:extLst>
          </p:cNvPr>
          <p:cNvSpPr>
            <a:spLocks noGrp="1"/>
          </p:cNvSpPr>
          <p:nvPr>
            <p:ph type="dt" sz="half" idx="10"/>
          </p:nvPr>
        </p:nvSpPr>
        <p:spPr/>
        <p:txBody>
          <a:bodyPr/>
          <a:lstStyle/>
          <a:p>
            <a:fld id="{D6DA0D0A-50EE-E94C-9F7E-A5124EF17A00}" type="datetimeFigureOut">
              <a:rPr lang="en-US" smtClean="0"/>
              <a:t>10/28/2025</a:t>
            </a:fld>
            <a:endParaRPr lang="en-US"/>
          </a:p>
        </p:txBody>
      </p:sp>
      <p:sp>
        <p:nvSpPr>
          <p:cNvPr id="6" name="Footer Placeholder 5">
            <a:extLst>
              <a:ext uri="{FF2B5EF4-FFF2-40B4-BE49-F238E27FC236}">
                <a16:creationId xmlns:a16="http://schemas.microsoft.com/office/drawing/2014/main" id="{0AB01382-DFBA-2EE0-0A3B-7743A36CED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8D5809-D058-A787-4F15-4D536BEFCC6E}"/>
              </a:ext>
            </a:extLst>
          </p:cNvPr>
          <p:cNvSpPr>
            <a:spLocks noGrp="1"/>
          </p:cNvSpPr>
          <p:nvPr>
            <p:ph type="sldNum" sz="quarter" idx="12"/>
          </p:nvPr>
        </p:nvSpPr>
        <p:spPr/>
        <p:txBody>
          <a:bodyPr/>
          <a:lstStyle/>
          <a:p>
            <a:fld id="{20E0279C-7087-0D4C-9B33-831F3E056AD6}" type="slidenum">
              <a:rPr lang="en-US" smtClean="0"/>
              <a:t>‹#›</a:t>
            </a:fld>
            <a:endParaRPr lang="en-US"/>
          </a:p>
        </p:txBody>
      </p:sp>
    </p:spTree>
    <p:extLst>
      <p:ext uri="{BB962C8B-B14F-4D97-AF65-F5344CB8AC3E}">
        <p14:creationId xmlns:p14="http://schemas.microsoft.com/office/powerpoint/2010/main" val="5121038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05CF2-8ACB-F031-771D-8CF86B53787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912B47F-BD1A-F123-E376-A4FD6C1EAB6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8C43601-1134-9527-C06C-3C010A9627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2B6A06-A795-3085-434B-C14B0F0BEF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854FFFA-BEAB-1389-E93B-977B3AE5A82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166D7EC-C3D7-BFAE-A7DD-B8C0EA7F2A32}"/>
              </a:ext>
            </a:extLst>
          </p:cNvPr>
          <p:cNvSpPr>
            <a:spLocks noGrp="1"/>
          </p:cNvSpPr>
          <p:nvPr>
            <p:ph type="dt" sz="half" idx="10"/>
          </p:nvPr>
        </p:nvSpPr>
        <p:spPr/>
        <p:txBody>
          <a:bodyPr/>
          <a:lstStyle/>
          <a:p>
            <a:fld id="{D6DA0D0A-50EE-E94C-9F7E-A5124EF17A00}" type="datetimeFigureOut">
              <a:rPr lang="en-US" smtClean="0"/>
              <a:t>10/28/2025</a:t>
            </a:fld>
            <a:endParaRPr lang="en-US"/>
          </a:p>
        </p:txBody>
      </p:sp>
      <p:sp>
        <p:nvSpPr>
          <p:cNvPr id="8" name="Footer Placeholder 7">
            <a:extLst>
              <a:ext uri="{FF2B5EF4-FFF2-40B4-BE49-F238E27FC236}">
                <a16:creationId xmlns:a16="http://schemas.microsoft.com/office/drawing/2014/main" id="{30CD6854-A09D-D8C6-D45D-CE7B19CEED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767114F-2F10-B51C-340F-35CA0D982854}"/>
              </a:ext>
            </a:extLst>
          </p:cNvPr>
          <p:cNvSpPr>
            <a:spLocks noGrp="1"/>
          </p:cNvSpPr>
          <p:nvPr>
            <p:ph type="sldNum" sz="quarter" idx="12"/>
          </p:nvPr>
        </p:nvSpPr>
        <p:spPr/>
        <p:txBody>
          <a:bodyPr/>
          <a:lstStyle/>
          <a:p>
            <a:fld id="{20E0279C-7087-0D4C-9B33-831F3E056AD6}" type="slidenum">
              <a:rPr lang="en-US" smtClean="0"/>
              <a:t>‹#›</a:t>
            </a:fld>
            <a:endParaRPr lang="en-US"/>
          </a:p>
        </p:txBody>
      </p:sp>
    </p:spTree>
    <p:extLst>
      <p:ext uri="{BB962C8B-B14F-4D97-AF65-F5344CB8AC3E}">
        <p14:creationId xmlns:p14="http://schemas.microsoft.com/office/powerpoint/2010/main" val="27870310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5860C-851D-1516-8298-FBEBEE62AD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8321D6-A1C9-CF18-92B2-39C42870D179}"/>
              </a:ext>
            </a:extLst>
          </p:cNvPr>
          <p:cNvSpPr>
            <a:spLocks noGrp="1"/>
          </p:cNvSpPr>
          <p:nvPr>
            <p:ph type="dt" sz="half" idx="10"/>
          </p:nvPr>
        </p:nvSpPr>
        <p:spPr/>
        <p:txBody>
          <a:bodyPr/>
          <a:lstStyle/>
          <a:p>
            <a:fld id="{D6DA0D0A-50EE-E94C-9F7E-A5124EF17A00}" type="datetimeFigureOut">
              <a:rPr lang="en-US" smtClean="0"/>
              <a:t>10/28/2025</a:t>
            </a:fld>
            <a:endParaRPr lang="en-US"/>
          </a:p>
        </p:txBody>
      </p:sp>
      <p:sp>
        <p:nvSpPr>
          <p:cNvPr id="4" name="Footer Placeholder 3">
            <a:extLst>
              <a:ext uri="{FF2B5EF4-FFF2-40B4-BE49-F238E27FC236}">
                <a16:creationId xmlns:a16="http://schemas.microsoft.com/office/drawing/2014/main" id="{0DCDB454-B2BE-D434-7BAC-639A723B047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BB69E7C-FB73-B30F-6A0A-D1D734B63904}"/>
              </a:ext>
            </a:extLst>
          </p:cNvPr>
          <p:cNvSpPr>
            <a:spLocks noGrp="1"/>
          </p:cNvSpPr>
          <p:nvPr>
            <p:ph type="sldNum" sz="quarter" idx="12"/>
          </p:nvPr>
        </p:nvSpPr>
        <p:spPr/>
        <p:txBody>
          <a:bodyPr/>
          <a:lstStyle/>
          <a:p>
            <a:fld id="{20E0279C-7087-0D4C-9B33-831F3E056AD6}" type="slidenum">
              <a:rPr lang="en-US" smtClean="0"/>
              <a:t>‹#›</a:t>
            </a:fld>
            <a:endParaRPr lang="en-US"/>
          </a:p>
        </p:txBody>
      </p:sp>
    </p:spTree>
    <p:extLst>
      <p:ext uri="{BB962C8B-B14F-4D97-AF65-F5344CB8AC3E}">
        <p14:creationId xmlns:p14="http://schemas.microsoft.com/office/powerpoint/2010/main" val="14799327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9B25672-93AF-80C7-E663-8C5CD5965C86}"/>
              </a:ext>
            </a:extLst>
          </p:cNvPr>
          <p:cNvSpPr>
            <a:spLocks noGrp="1"/>
          </p:cNvSpPr>
          <p:nvPr>
            <p:ph type="dt" sz="half" idx="10"/>
          </p:nvPr>
        </p:nvSpPr>
        <p:spPr/>
        <p:txBody>
          <a:bodyPr/>
          <a:lstStyle/>
          <a:p>
            <a:fld id="{D6DA0D0A-50EE-E94C-9F7E-A5124EF17A00}" type="datetimeFigureOut">
              <a:rPr lang="en-US" smtClean="0"/>
              <a:t>10/28/2025</a:t>
            </a:fld>
            <a:endParaRPr lang="en-US"/>
          </a:p>
        </p:txBody>
      </p:sp>
      <p:sp>
        <p:nvSpPr>
          <p:cNvPr id="3" name="Footer Placeholder 2">
            <a:extLst>
              <a:ext uri="{FF2B5EF4-FFF2-40B4-BE49-F238E27FC236}">
                <a16:creationId xmlns:a16="http://schemas.microsoft.com/office/drawing/2014/main" id="{7841394C-893E-5A8A-4E38-FED49FC306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38EC5E-A01E-F21A-98DC-340B06A73BF3}"/>
              </a:ext>
            </a:extLst>
          </p:cNvPr>
          <p:cNvSpPr>
            <a:spLocks noGrp="1"/>
          </p:cNvSpPr>
          <p:nvPr>
            <p:ph type="sldNum" sz="quarter" idx="12"/>
          </p:nvPr>
        </p:nvSpPr>
        <p:spPr/>
        <p:txBody>
          <a:bodyPr/>
          <a:lstStyle/>
          <a:p>
            <a:fld id="{20E0279C-7087-0D4C-9B33-831F3E056AD6}" type="slidenum">
              <a:rPr lang="en-US" smtClean="0"/>
              <a:t>‹#›</a:t>
            </a:fld>
            <a:endParaRPr lang="en-US"/>
          </a:p>
        </p:txBody>
      </p:sp>
    </p:spTree>
    <p:extLst>
      <p:ext uri="{BB962C8B-B14F-4D97-AF65-F5344CB8AC3E}">
        <p14:creationId xmlns:p14="http://schemas.microsoft.com/office/powerpoint/2010/main" val="11923287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84AEE-1600-F69E-4276-4364971611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FE9DC95-7DEB-6255-65A9-4F25F9C6CF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0C5461-F22F-F77B-7D46-8C01605980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466E8E-4488-59DE-9E60-78585E4492A2}"/>
              </a:ext>
            </a:extLst>
          </p:cNvPr>
          <p:cNvSpPr>
            <a:spLocks noGrp="1"/>
          </p:cNvSpPr>
          <p:nvPr>
            <p:ph type="dt" sz="half" idx="10"/>
          </p:nvPr>
        </p:nvSpPr>
        <p:spPr/>
        <p:txBody>
          <a:bodyPr/>
          <a:lstStyle/>
          <a:p>
            <a:fld id="{D6DA0D0A-50EE-E94C-9F7E-A5124EF17A00}" type="datetimeFigureOut">
              <a:rPr lang="en-US" smtClean="0"/>
              <a:t>10/28/2025</a:t>
            </a:fld>
            <a:endParaRPr lang="en-US"/>
          </a:p>
        </p:txBody>
      </p:sp>
      <p:sp>
        <p:nvSpPr>
          <p:cNvPr id="6" name="Footer Placeholder 5">
            <a:extLst>
              <a:ext uri="{FF2B5EF4-FFF2-40B4-BE49-F238E27FC236}">
                <a16:creationId xmlns:a16="http://schemas.microsoft.com/office/drawing/2014/main" id="{6CDE3BEA-8AF6-12EE-571D-ABF97BE8F8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7312CA-65A9-264E-49A2-00EA2772C933}"/>
              </a:ext>
            </a:extLst>
          </p:cNvPr>
          <p:cNvSpPr>
            <a:spLocks noGrp="1"/>
          </p:cNvSpPr>
          <p:nvPr>
            <p:ph type="sldNum" sz="quarter" idx="12"/>
          </p:nvPr>
        </p:nvSpPr>
        <p:spPr/>
        <p:txBody>
          <a:bodyPr/>
          <a:lstStyle/>
          <a:p>
            <a:fld id="{20E0279C-7087-0D4C-9B33-831F3E056AD6}" type="slidenum">
              <a:rPr lang="en-US" smtClean="0"/>
              <a:t>‹#›</a:t>
            </a:fld>
            <a:endParaRPr lang="en-US"/>
          </a:p>
        </p:txBody>
      </p:sp>
    </p:spTree>
    <p:extLst>
      <p:ext uri="{BB962C8B-B14F-4D97-AF65-F5344CB8AC3E}">
        <p14:creationId xmlns:p14="http://schemas.microsoft.com/office/powerpoint/2010/main" val="15525585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3478C-B84C-AA2F-19B9-111D80C6BC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4FA77D0-5A0D-CA36-FC52-F7343A345C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1FFD3B5-42F9-CC9D-27E3-B3FD0D6BC8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34957B-E14A-B09C-045D-B82B68991CC2}"/>
              </a:ext>
            </a:extLst>
          </p:cNvPr>
          <p:cNvSpPr>
            <a:spLocks noGrp="1"/>
          </p:cNvSpPr>
          <p:nvPr>
            <p:ph type="dt" sz="half" idx="10"/>
          </p:nvPr>
        </p:nvSpPr>
        <p:spPr/>
        <p:txBody>
          <a:bodyPr/>
          <a:lstStyle/>
          <a:p>
            <a:fld id="{D6DA0D0A-50EE-E94C-9F7E-A5124EF17A00}" type="datetimeFigureOut">
              <a:rPr lang="en-US" smtClean="0"/>
              <a:t>10/28/2025</a:t>
            </a:fld>
            <a:endParaRPr lang="en-US"/>
          </a:p>
        </p:txBody>
      </p:sp>
      <p:sp>
        <p:nvSpPr>
          <p:cNvPr id="6" name="Footer Placeholder 5">
            <a:extLst>
              <a:ext uri="{FF2B5EF4-FFF2-40B4-BE49-F238E27FC236}">
                <a16:creationId xmlns:a16="http://schemas.microsoft.com/office/drawing/2014/main" id="{873B3D9C-7992-B661-E2FC-2906300DB2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CFD209-4401-328E-58AF-2C984C849F32}"/>
              </a:ext>
            </a:extLst>
          </p:cNvPr>
          <p:cNvSpPr>
            <a:spLocks noGrp="1"/>
          </p:cNvSpPr>
          <p:nvPr>
            <p:ph type="sldNum" sz="quarter" idx="12"/>
          </p:nvPr>
        </p:nvSpPr>
        <p:spPr/>
        <p:txBody>
          <a:bodyPr/>
          <a:lstStyle/>
          <a:p>
            <a:fld id="{20E0279C-7087-0D4C-9B33-831F3E056AD6}" type="slidenum">
              <a:rPr lang="en-US" smtClean="0"/>
              <a:t>‹#›</a:t>
            </a:fld>
            <a:endParaRPr lang="en-US"/>
          </a:p>
        </p:txBody>
      </p:sp>
    </p:spTree>
    <p:extLst>
      <p:ext uri="{BB962C8B-B14F-4D97-AF65-F5344CB8AC3E}">
        <p14:creationId xmlns:p14="http://schemas.microsoft.com/office/powerpoint/2010/main" val="15570166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68022-053C-29D2-A45C-C15388645F4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CE22F70-69F3-4B36-8128-B34C03CA6AB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6C73A5-65CE-9832-E7C5-162B99C07E0E}"/>
              </a:ext>
            </a:extLst>
          </p:cNvPr>
          <p:cNvSpPr>
            <a:spLocks noGrp="1"/>
          </p:cNvSpPr>
          <p:nvPr>
            <p:ph type="dt" sz="half" idx="10"/>
          </p:nvPr>
        </p:nvSpPr>
        <p:spPr/>
        <p:txBody>
          <a:bodyPr/>
          <a:lstStyle/>
          <a:p>
            <a:fld id="{D6DA0D0A-50EE-E94C-9F7E-A5124EF17A00}" type="datetimeFigureOut">
              <a:rPr lang="en-US" smtClean="0"/>
              <a:t>10/28/2025</a:t>
            </a:fld>
            <a:endParaRPr lang="en-US"/>
          </a:p>
        </p:txBody>
      </p:sp>
      <p:sp>
        <p:nvSpPr>
          <p:cNvPr id="5" name="Footer Placeholder 4">
            <a:extLst>
              <a:ext uri="{FF2B5EF4-FFF2-40B4-BE49-F238E27FC236}">
                <a16:creationId xmlns:a16="http://schemas.microsoft.com/office/drawing/2014/main" id="{26A6F93D-225C-CD7D-17AC-D236A7078D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DE3DC8-4BA0-E864-FDB6-31EC6840591F}"/>
              </a:ext>
            </a:extLst>
          </p:cNvPr>
          <p:cNvSpPr>
            <a:spLocks noGrp="1"/>
          </p:cNvSpPr>
          <p:nvPr>
            <p:ph type="sldNum" sz="quarter" idx="12"/>
          </p:nvPr>
        </p:nvSpPr>
        <p:spPr/>
        <p:txBody>
          <a:bodyPr/>
          <a:lstStyle/>
          <a:p>
            <a:fld id="{20E0279C-7087-0D4C-9B33-831F3E056AD6}" type="slidenum">
              <a:rPr lang="en-US" smtClean="0"/>
              <a:t>‹#›</a:t>
            </a:fld>
            <a:endParaRPr lang="en-US"/>
          </a:p>
        </p:txBody>
      </p:sp>
    </p:spTree>
    <p:extLst>
      <p:ext uri="{BB962C8B-B14F-4D97-AF65-F5344CB8AC3E}">
        <p14:creationId xmlns:p14="http://schemas.microsoft.com/office/powerpoint/2010/main" val="27691233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lvl1pPr>
              <a:defRPr b="0" i="0"/>
            </a:lvl1pPr>
            <a:lvl2pPr>
              <a:defRPr b="0" i="0"/>
            </a:lvl2pPr>
            <a:lvl3pPr>
              <a:defRPr b="0" i="0"/>
            </a:lvl3pPr>
            <a:lvl4pPr>
              <a:defRPr b="0" i="0"/>
            </a:lvl4pPr>
            <a:lvl5pPr>
              <a:defRPr b="0" i="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b="0" i="0"/>
            </a:lvl1pPr>
            <a:lvl2pPr>
              <a:defRPr b="0" i="0"/>
            </a:lvl2pPr>
            <a:lvl3pPr>
              <a:defRPr b="0" i="0"/>
            </a:lvl3pPr>
            <a:lvl4pPr>
              <a:defRPr b="0" i="0"/>
            </a:lvl4pPr>
            <a:lvl5pPr>
              <a:defRPr b="0" i="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dirty="0"/>
          </a:p>
        </p:txBody>
      </p:sp>
      <p:sp>
        <p:nvSpPr>
          <p:cNvPr id="6" name="Footer Placeholder 5"/>
          <p:cNvSpPr>
            <a:spLocks noGrp="1"/>
          </p:cNvSpPr>
          <p:nvPr>
            <p:ph type="ftr" sz="quarter" idx="11"/>
          </p:nvPr>
        </p:nvSpPr>
        <p:spPr/>
        <p:txBody>
          <a:bodyPr/>
          <a:lstStyle>
            <a:lvl1pPr>
              <a:defRPr b="0" i="0"/>
            </a:lvl1pPr>
          </a:lstStyle>
          <a:p>
            <a:endParaRPr lang="en-US" dirty="0"/>
          </a:p>
        </p:txBody>
      </p:sp>
      <p:sp>
        <p:nvSpPr>
          <p:cNvPr id="7" name="Slide Number Placeholder 6"/>
          <p:cNvSpPr>
            <a:spLocks noGrp="1"/>
          </p:cNvSpPr>
          <p:nvPr>
            <p:ph type="sldNum" sz="quarter" idx="12"/>
          </p:nvPr>
        </p:nvSpPr>
        <p:spPr/>
        <p:txBody>
          <a:bodyPr/>
          <a:lstStyle>
            <a:lvl1pPr>
              <a:defRPr b="0" i="0"/>
            </a:lvl1pPr>
          </a:lstStyle>
          <a:p>
            <a:fld id="{07DEDE4D-DC37-4180-B29E-77B367E2BC86}" type="slidenum">
              <a:rPr lang="en-US" smtClean="0"/>
              <a:pPr/>
              <a:t>‹#›</a:t>
            </a:fld>
            <a:endParaRPr lang="en-US" dirty="0"/>
          </a:p>
        </p:txBody>
      </p:sp>
      <p:pic>
        <p:nvPicPr>
          <p:cNvPr id="9" name="Picture 8">
            <a:extLst>
              <a:ext uri="{FF2B5EF4-FFF2-40B4-BE49-F238E27FC236}">
                <a16:creationId xmlns:a16="http://schemas.microsoft.com/office/drawing/2014/main" id="{F5907BDE-E5BD-661F-1039-6BEB9E6FFD33}"/>
              </a:ext>
            </a:extLst>
          </p:cNvPr>
          <p:cNvPicPr>
            <a:picLocks noChangeAspect="1"/>
          </p:cNvPicPr>
          <p:nvPr userDrawn="1"/>
        </p:nvPicPr>
        <p:blipFill>
          <a:blip r:embed="rId2"/>
          <a:srcRect t="409" r="-375"/>
          <a:stretch/>
        </p:blipFill>
        <p:spPr>
          <a:xfrm>
            <a:off x="253583" y="0"/>
            <a:ext cx="11533255" cy="5430644"/>
          </a:xfrm>
          <a:prstGeom prst="rect">
            <a:avLst/>
          </a:prstGeom>
        </p:spPr>
      </p:pic>
    </p:spTree>
    <p:extLst>
      <p:ext uri="{BB962C8B-B14F-4D97-AF65-F5344CB8AC3E}">
        <p14:creationId xmlns:p14="http://schemas.microsoft.com/office/powerpoint/2010/main" val="22251963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B89EA0-FC99-4B58-2F94-3C9329029ED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A2A653B-565C-73D3-EECB-57A7CED7E3A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5B8F3C-5E4D-C719-7693-83EB9A98BB5E}"/>
              </a:ext>
            </a:extLst>
          </p:cNvPr>
          <p:cNvSpPr>
            <a:spLocks noGrp="1"/>
          </p:cNvSpPr>
          <p:nvPr>
            <p:ph type="dt" sz="half" idx="10"/>
          </p:nvPr>
        </p:nvSpPr>
        <p:spPr/>
        <p:txBody>
          <a:bodyPr/>
          <a:lstStyle/>
          <a:p>
            <a:fld id="{D6DA0D0A-50EE-E94C-9F7E-A5124EF17A00}" type="datetimeFigureOut">
              <a:rPr lang="en-US" smtClean="0"/>
              <a:t>10/28/2025</a:t>
            </a:fld>
            <a:endParaRPr lang="en-US"/>
          </a:p>
        </p:txBody>
      </p:sp>
      <p:sp>
        <p:nvSpPr>
          <p:cNvPr id="5" name="Footer Placeholder 4">
            <a:extLst>
              <a:ext uri="{FF2B5EF4-FFF2-40B4-BE49-F238E27FC236}">
                <a16:creationId xmlns:a16="http://schemas.microsoft.com/office/drawing/2014/main" id="{35336CF3-EFFA-80EC-69B5-FCED3FD416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BAA9E2-9729-5B13-A167-141A0F0DB97B}"/>
              </a:ext>
            </a:extLst>
          </p:cNvPr>
          <p:cNvSpPr>
            <a:spLocks noGrp="1"/>
          </p:cNvSpPr>
          <p:nvPr>
            <p:ph type="sldNum" sz="quarter" idx="12"/>
          </p:nvPr>
        </p:nvSpPr>
        <p:spPr/>
        <p:txBody>
          <a:bodyPr/>
          <a:lstStyle/>
          <a:p>
            <a:fld id="{20E0279C-7087-0D4C-9B33-831F3E056AD6}" type="slidenum">
              <a:rPr lang="en-US" smtClean="0"/>
              <a:t>‹#›</a:t>
            </a:fld>
            <a:endParaRPr lang="en-US"/>
          </a:p>
        </p:txBody>
      </p:sp>
    </p:spTree>
    <p:extLst>
      <p:ext uri="{BB962C8B-B14F-4D97-AF65-F5344CB8AC3E}">
        <p14:creationId xmlns:p14="http://schemas.microsoft.com/office/powerpoint/2010/main" val="28698506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a:xfrm>
            <a:off x="0" y="990600"/>
            <a:ext cx="12192000" cy="0"/>
          </a:xfrm>
          <a:prstGeom prst="line">
            <a:avLst/>
          </a:prstGeom>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A4C4C84E-4727-D547-87BE-DB16E34A80C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2192000" cy="1283370"/>
          </a:xfrm>
          <a:prstGeom prst="rect">
            <a:avLst/>
          </a:prstGeom>
        </p:spPr>
      </p:pic>
      <p:pic>
        <p:nvPicPr>
          <p:cNvPr id="10" name="Picture 9">
            <a:extLst>
              <a:ext uri="{FF2B5EF4-FFF2-40B4-BE49-F238E27FC236}">
                <a16:creationId xmlns:a16="http://schemas.microsoft.com/office/drawing/2014/main" id="{7178E5C8-FB98-4C4B-9FF4-81B6B536740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468103" y="5648595"/>
            <a:ext cx="1114297" cy="771257"/>
          </a:xfrm>
          <a:prstGeom prst="rect">
            <a:avLst/>
          </a:prstGeom>
        </p:spPr>
      </p:pic>
    </p:spTree>
    <p:extLst>
      <p:ext uri="{BB962C8B-B14F-4D97-AF65-F5344CB8AC3E}">
        <p14:creationId xmlns:p14="http://schemas.microsoft.com/office/powerpoint/2010/main" val="25869679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Slide Number Placeholder 5"/>
          <p:cNvSpPr>
            <a:spLocks noGrp="1"/>
          </p:cNvSpPr>
          <p:nvPr>
            <p:ph type="sldNum" sz="quarter" idx="12"/>
          </p:nvPr>
        </p:nvSpPr>
        <p:spPr>
          <a:xfrm>
            <a:off x="8737600" y="6356351"/>
            <a:ext cx="2844800" cy="365125"/>
          </a:xfrm>
        </p:spPr>
        <p:txBody>
          <a:bodyPr/>
          <a:lstStyle>
            <a:lvl1pPr>
              <a:defRPr>
                <a:solidFill>
                  <a:srgbClr val="003366"/>
                </a:solidFill>
              </a:defRPr>
            </a:lvl1pPr>
          </a:lstStyle>
          <a:p>
            <a:r>
              <a:rPr lang="en-US"/>
              <a:t> </a:t>
            </a:r>
            <a:r>
              <a:rPr lang="en-US" b="1"/>
              <a:t>www.ashrae.org</a:t>
            </a:r>
            <a:r>
              <a:rPr lang="en-US"/>
              <a:t>|</a:t>
            </a:r>
            <a:fld id="{7C7646D6-9DA9-4D60-B037-D72D50BB696E}" type="slidenum">
              <a:rPr lang="en-US" smtClean="0"/>
              <a:pPr/>
              <a:t>‹#›</a:t>
            </a:fld>
            <a:endParaRPr lang="en-US" dirty="0"/>
          </a:p>
        </p:txBody>
      </p:sp>
      <p:pic>
        <p:nvPicPr>
          <p:cNvPr id="8" name="Picture 7">
            <a:extLst>
              <a:ext uri="{FF2B5EF4-FFF2-40B4-BE49-F238E27FC236}">
                <a16:creationId xmlns:a16="http://schemas.microsoft.com/office/drawing/2014/main" id="{9677497C-9DC0-0A47-845C-496AF014B10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2192000" cy="1283370"/>
          </a:xfrm>
          <a:prstGeom prst="rect">
            <a:avLst/>
          </a:prstGeom>
        </p:spPr>
      </p:pic>
      <p:pic>
        <p:nvPicPr>
          <p:cNvPr id="9" name="Picture 8">
            <a:extLst>
              <a:ext uri="{FF2B5EF4-FFF2-40B4-BE49-F238E27FC236}">
                <a16:creationId xmlns:a16="http://schemas.microsoft.com/office/drawing/2014/main" id="{984DB2A6-1A94-3142-8BB7-E02B6777620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21819" y="5882275"/>
            <a:ext cx="1114297" cy="771257"/>
          </a:xfrm>
          <a:prstGeom prst="rect">
            <a:avLst/>
          </a:prstGeom>
        </p:spPr>
      </p:pic>
    </p:spTree>
    <p:extLst>
      <p:ext uri="{BB962C8B-B14F-4D97-AF65-F5344CB8AC3E}">
        <p14:creationId xmlns:p14="http://schemas.microsoft.com/office/powerpoint/2010/main" val="22115768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p:cNvSpPr>
            <a:spLocks noGrp="1"/>
          </p:cNvSpPr>
          <p:nvPr>
            <p:ph type="sldNum" sz="quarter" idx="12"/>
          </p:nvPr>
        </p:nvSpPr>
        <p:spPr>
          <a:xfrm>
            <a:off x="8737600" y="6356351"/>
            <a:ext cx="2844800" cy="365125"/>
          </a:xfrm>
        </p:spPr>
        <p:txBody>
          <a:bodyPr/>
          <a:lstStyle>
            <a:lvl1pPr>
              <a:defRPr>
                <a:solidFill>
                  <a:srgbClr val="003366"/>
                </a:solidFill>
              </a:defRPr>
            </a:lvl1pPr>
          </a:lstStyle>
          <a:p>
            <a:r>
              <a:rPr lang="en-US"/>
              <a:t> </a:t>
            </a:r>
            <a:r>
              <a:rPr lang="en-US" b="1"/>
              <a:t>www.ashrae.org</a:t>
            </a:r>
            <a:r>
              <a:rPr lang="en-US"/>
              <a:t>|</a:t>
            </a:r>
            <a:fld id="{7C7646D6-9DA9-4D60-B037-D72D50BB696E}" type="slidenum">
              <a:rPr lang="en-US" smtClean="0"/>
              <a:pPr/>
              <a:t>‹#›</a:t>
            </a:fld>
            <a:endParaRPr lang="en-US" dirty="0"/>
          </a:p>
        </p:txBody>
      </p:sp>
      <p:cxnSp>
        <p:nvCxnSpPr>
          <p:cNvPr id="10" name="Straight Connector 9"/>
          <p:cNvCxnSpPr/>
          <p:nvPr userDrawn="1"/>
        </p:nvCxnSpPr>
        <p:spPr>
          <a:xfrm>
            <a:off x="0" y="990600"/>
            <a:ext cx="12192000" cy="0"/>
          </a:xfrm>
          <a:prstGeom prst="line">
            <a:avLst/>
          </a:prstGeom>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C1ECD61A-E96A-9140-A5CA-4A818FDBA2E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2192000" cy="1283370"/>
          </a:xfrm>
          <a:prstGeom prst="rect">
            <a:avLst/>
          </a:prstGeom>
        </p:spPr>
      </p:pic>
      <p:pic>
        <p:nvPicPr>
          <p:cNvPr id="12" name="Picture 11">
            <a:extLst>
              <a:ext uri="{FF2B5EF4-FFF2-40B4-BE49-F238E27FC236}">
                <a16:creationId xmlns:a16="http://schemas.microsoft.com/office/drawing/2014/main" id="{2E4924C1-0033-074E-B3F4-391469E216D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21819" y="5882275"/>
            <a:ext cx="1114297" cy="771257"/>
          </a:xfrm>
          <a:prstGeom prst="rect">
            <a:avLst/>
          </a:prstGeom>
        </p:spPr>
      </p:pic>
    </p:spTree>
    <p:extLst>
      <p:ext uri="{BB962C8B-B14F-4D97-AF65-F5344CB8AC3E}">
        <p14:creationId xmlns:p14="http://schemas.microsoft.com/office/powerpoint/2010/main" val="14490413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p:cNvSpPr>
            <a:spLocks noGrp="1"/>
          </p:cNvSpPr>
          <p:nvPr>
            <p:ph type="sldNum" sz="quarter" idx="12"/>
          </p:nvPr>
        </p:nvSpPr>
        <p:spPr>
          <a:xfrm>
            <a:off x="8737600" y="6356351"/>
            <a:ext cx="2844800" cy="365125"/>
          </a:xfrm>
        </p:spPr>
        <p:txBody>
          <a:bodyPr/>
          <a:lstStyle>
            <a:lvl1pPr>
              <a:defRPr>
                <a:solidFill>
                  <a:srgbClr val="003366"/>
                </a:solidFill>
              </a:defRPr>
            </a:lvl1pPr>
          </a:lstStyle>
          <a:p>
            <a:r>
              <a:rPr lang="en-US"/>
              <a:t> </a:t>
            </a:r>
            <a:r>
              <a:rPr lang="en-US" b="1"/>
              <a:t>www.ashrae.org</a:t>
            </a:r>
            <a:r>
              <a:rPr lang="en-US"/>
              <a:t>|</a:t>
            </a:r>
            <a:fld id="{7C7646D6-9DA9-4D60-B037-D72D50BB696E}" type="slidenum">
              <a:rPr lang="en-US" smtClean="0"/>
              <a:pPr/>
              <a:t>‹#›</a:t>
            </a:fld>
            <a:endParaRPr lang="en-US" dirty="0"/>
          </a:p>
        </p:txBody>
      </p:sp>
      <p:cxnSp>
        <p:nvCxnSpPr>
          <p:cNvPr id="12" name="Straight Connector 11"/>
          <p:cNvCxnSpPr/>
          <p:nvPr userDrawn="1"/>
        </p:nvCxnSpPr>
        <p:spPr>
          <a:xfrm>
            <a:off x="0" y="990600"/>
            <a:ext cx="12192000" cy="0"/>
          </a:xfrm>
          <a:prstGeom prst="line">
            <a:avLst/>
          </a:prstGeom>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BB832A2E-FB2E-314F-8DDD-799D1EB3329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2192000" cy="1283370"/>
          </a:xfrm>
          <a:prstGeom prst="rect">
            <a:avLst/>
          </a:prstGeom>
        </p:spPr>
      </p:pic>
      <p:pic>
        <p:nvPicPr>
          <p:cNvPr id="14" name="Picture 13">
            <a:extLst>
              <a:ext uri="{FF2B5EF4-FFF2-40B4-BE49-F238E27FC236}">
                <a16:creationId xmlns:a16="http://schemas.microsoft.com/office/drawing/2014/main" id="{E8873ACE-F4CA-E443-AAE3-585CB7D550D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21819" y="5882275"/>
            <a:ext cx="1114297" cy="771257"/>
          </a:xfrm>
          <a:prstGeom prst="rect">
            <a:avLst/>
          </a:prstGeom>
        </p:spPr>
      </p:pic>
    </p:spTree>
    <p:extLst>
      <p:ext uri="{BB962C8B-B14F-4D97-AF65-F5344CB8AC3E}">
        <p14:creationId xmlns:p14="http://schemas.microsoft.com/office/powerpoint/2010/main" val="27882295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dirty="0"/>
              <a:t>Click to edit Master title style</a:t>
            </a:r>
          </a:p>
        </p:txBody>
      </p:sp>
      <p:sp>
        <p:nvSpPr>
          <p:cNvPr id="6" name="Slide Number Placeholder 5"/>
          <p:cNvSpPr>
            <a:spLocks noGrp="1"/>
          </p:cNvSpPr>
          <p:nvPr>
            <p:ph type="sldNum" sz="quarter" idx="12"/>
          </p:nvPr>
        </p:nvSpPr>
        <p:spPr>
          <a:xfrm>
            <a:off x="8737600" y="6356351"/>
            <a:ext cx="2844800" cy="365125"/>
          </a:xfrm>
        </p:spPr>
        <p:txBody>
          <a:bodyPr/>
          <a:lstStyle>
            <a:lvl1pPr>
              <a:defRPr b="1">
                <a:solidFill>
                  <a:srgbClr val="003366"/>
                </a:solidFill>
              </a:defRPr>
            </a:lvl1pPr>
          </a:lstStyle>
          <a:p>
            <a:r>
              <a:rPr lang="en-US"/>
              <a:t>www.ashrae.org |</a:t>
            </a:r>
            <a:fld id="{7C7646D6-9DA9-4D60-B037-D72D50BB696E}" type="slidenum">
              <a:rPr lang="en-US" smtClean="0"/>
              <a:pPr/>
              <a:t>‹#›</a:t>
            </a:fld>
            <a:endParaRPr lang="en-US" dirty="0"/>
          </a:p>
        </p:txBody>
      </p:sp>
      <p:cxnSp>
        <p:nvCxnSpPr>
          <p:cNvPr id="8" name="Straight Connector 7"/>
          <p:cNvCxnSpPr/>
          <p:nvPr userDrawn="1"/>
        </p:nvCxnSpPr>
        <p:spPr>
          <a:xfrm>
            <a:off x="0" y="990600"/>
            <a:ext cx="12192000" cy="0"/>
          </a:xfrm>
          <a:prstGeom prst="line">
            <a:avLst/>
          </a:prstGeom>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BC313640-132B-1544-AFC9-32B8332EB7D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2192000" cy="1283370"/>
          </a:xfrm>
          <a:prstGeom prst="rect">
            <a:avLst/>
          </a:prstGeom>
        </p:spPr>
      </p:pic>
      <p:pic>
        <p:nvPicPr>
          <p:cNvPr id="10" name="Picture 9">
            <a:extLst>
              <a:ext uri="{FF2B5EF4-FFF2-40B4-BE49-F238E27FC236}">
                <a16:creationId xmlns:a16="http://schemas.microsoft.com/office/drawing/2014/main" id="{538C7CBF-8CEC-6E45-B7E7-5AB4AC17E43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21819" y="5882275"/>
            <a:ext cx="1114297" cy="771257"/>
          </a:xfrm>
          <a:prstGeom prst="rect">
            <a:avLst/>
          </a:prstGeom>
        </p:spPr>
      </p:pic>
    </p:spTree>
    <p:extLst>
      <p:ext uri="{BB962C8B-B14F-4D97-AF65-F5344CB8AC3E}">
        <p14:creationId xmlns:p14="http://schemas.microsoft.com/office/powerpoint/2010/main" val="38685673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8737600" y="6356351"/>
            <a:ext cx="2844800" cy="365125"/>
          </a:xfrm>
        </p:spPr>
        <p:txBody>
          <a:bodyPr/>
          <a:lstStyle/>
          <a:p>
            <a:r>
              <a:rPr lang="en-US" dirty="0">
                <a:solidFill>
                  <a:prstClr val="black">
                    <a:tint val="75000"/>
                  </a:prstClr>
                </a:solidFill>
              </a:rPr>
              <a:t> </a:t>
            </a:r>
            <a:r>
              <a:rPr lang="en-US" b="1" dirty="0">
                <a:solidFill>
                  <a:srgbClr val="00B0F0"/>
                </a:solidFill>
              </a:rPr>
              <a:t>palmcoastdata.com</a:t>
            </a:r>
            <a:r>
              <a:rPr lang="en-US" dirty="0">
                <a:solidFill>
                  <a:prstClr val="black">
                    <a:tint val="75000"/>
                  </a:prstClr>
                </a:solidFill>
              </a:rPr>
              <a:t> |</a:t>
            </a:r>
            <a:fld id="{7C7646D6-9DA9-4D60-B037-D72D50BB696E}" type="slidenum">
              <a:rPr lang="en-US" smtClean="0">
                <a:solidFill>
                  <a:prstClr val="black">
                    <a:tint val="75000"/>
                  </a:prstClr>
                </a:solidFill>
              </a:rPr>
              <a:pPr/>
              <a:t>‹#›</a:t>
            </a:fld>
            <a:endParaRPr lang="en-US" dirty="0">
              <a:solidFill>
                <a:prstClr val="black">
                  <a:tint val="75000"/>
                </a:prstClr>
              </a:solidFill>
            </a:endParaRPr>
          </a:p>
        </p:txBody>
      </p:sp>
      <p:pic>
        <p:nvPicPr>
          <p:cNvPr id="3" name="Picture 2">
            <a:extLst>
              <a:ext uri="{FF2B5EF4-FFF2-40B4-BE49-F238E27FC236}">
                <a16:creationId xmlns:a16="http://schemas.microsoft.com/office/drawing/2014/main" id="{AFCB0D9F-5787-E845-80A1-5D0C73BA2F2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2192000" cy="1283370"/>
          </a:xfrm>
          <a:prstGeom prst="rect">
            <a:avLst/>
          </a:prstGeom>
        </p:spPr>
      </p:pic>
    </p:spTree>
    <p:extLst>
      <p:ext uri="{BB962C8B-B14F-4D97-AF65-F5344CB8AC3E}">
        <p14:creationId xmlns:p14="http://schemas.microsoft.com/office/powerpoint/2010/main" val="36485608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Slide Number Placeholder 5"/>
          <p:cNvSpPr>
            <a:spLocks noGrp="1"/>
          </p:cNvSpPr>
          <p:nvPr>
            <p:ph type="sldNum" sz="quarter" idx="12"/>
          </p:nvPr>
        </p:nvSpPr>
        <p:spPr>
          <a:xfrm>
            <a:off x="8737600" y="6356351"/>
            <a:ext cx="2844800" cy="365125"/>
          </a:xfrm>
        </p:spPr>
        <p:txBody>
          <a:bodyPr/>
          <a:lstStyle>
            <a:lvl1pPr>
              <a:defRPr b="1">
                <a:solidFill>
                  <a:srgbClr val="003366"/>
                </a:solidFill>
              </a:defRPr>
            </a:lvl1pPr>
          </a:lstStyle>
          <a:p>
            <a:r>
              <a:rPr lang="en-US" dirty="0"/>
              <a:t>www.ashrae.org|</a:t>
            </a:r>
            <a:fld id="{7C7646D6-9DA9-4D60-B037-D72D50BB696E}" type="slidenum">
              <a:rPr lang="en-US" smtClean="0"/>
              <a:pPr/>
              <a:t>‹#›</a:t>
            </a:fld>
            <a:endParaRPr lang="en-US" dirty="0"/>
          </a:p>
        </p:txBody>
      </p:sp>
      <p:pic>
        <p:nvPicPr>
          <p:cNvPr id="9" name="Picture 8">
            <a:extLst>
              <a:ext uri="{FF2B5EF4-FFF2-40B4-BE49-F238E27FC236}">
                <a16:creationId xmlns:a16="http://schemas.microsoft.com/office/drawing/2014/main" id="{B40B6397-A803-764D-B04E-C73AC4EF89B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2192000" cy="1283370"/>
          </a:xfrm>
          <a:prstGeom prst="rect">
            <a:avLst/>
          </a:prstGeom>
        </p:spPr>
      </p:pic>
      <p:pic>
        <p:nvPicPr>
          <p:cNvPr id="10" name="Picture 9">
            <a:extLst>
              <a:ext uri="{FF2B5EF4-FFF2-40B4-BE49-F238E27FC236}">
                <a16:creationId xmlns:a16="http://schemas.microsoft.com/office/drawing/2014/main" id="{EC7954FF-B31D-8B42-8E4A-782C8A2164A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21819" y="5882275"/>
            <a:ext cx="1114297" cy="771257"/>
          </a:xfrm>
          <a:prstGeom prst="rect">
            <a:avLst/>
          </a:prstGeom>
        </p:spPr>
      </p:pic>
    </p:spTree>
    <p:extLst>
      <p:ext uri="{BB962C8B-B14F-4D97-AF65-F5344CB8AC3E}">
        <p14:creationId xmlns:p14="http://schemas.microsoft.com/office/powerpoint/2010/main" val="18593466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Slide Number Placeholder 5"/>
          <p:cNvSpPr>
            <a:spLocks noGrp="1"/>
          </p:cNvSpPr>
          <p:nvPr>
            <p:ph type="sldNum" sz="quarter" idx="12"/>
          </p:nvPr>
        </p:nvSpPr>
        <p:spPr>
          <a:xfrm>
            <a:off x="8737600" y="6356351"/>
            <a:ext cx="2844800" cy="365125"/>
          </a:xfrm>
        </p:spPr>
        <p:txBody>
          <a:bodyPr/>
          <a:lstStyle>
            <a:lvl1pPr>
              <a:defRPr>
                <a:solidFill>
                  <a:srgbClr val="003366"/>
                </a:solidFill>
              </a:defRPr>
            </a:lvl1pPr>
          </a:lstStyle>
          <a:p>
            <a:r>
              <a:rPr lang="en-US"/>
              <a:t> </a:t>
            </a:r>
            <a:r>
              <a:rPr lang="en-US" b="1"/>
              <a:t>www.ashrae.org</a:t>
            </a:r>
            <a:r>
              <a:rPr lang="en-US"/>
              <a:t>|</a:t>
            </a:r>
            <a:fld id="{7C7646D6-9DA9-4D60-B037-D72D50BB696E}" type="slidenum">
              <a:rPr lang="en-US" smtClean="0"/>
              <a:pPr/>
              <a:t>‹#›</a:t>
            </a:fld>
            <a:endParaRPr lang="en-US" dirty="0"/>
          </a:p>
        </p:txBody>
      </p:sp>
      <p:pic>
        <p:nvPicPr>
          <p:cNvPr id="9" name="Picture 8">
            <a:extLst>
              <a:ext uri="{FF2B5EF4-FFF2-40B4-BE49-F238E27FC236}">
                <a16:creationId xmlns:a16="http://schemas.microsoft.com/office/drawing/2014/main" id="{1996E7F9-0988-0248-9663-E30209B9102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2192000" cy="1283370"/>
          </a:xfrm>
          <a:prstGeom prst="rect">
            <a:avLst/>
          </a:prstGeom>
        </p:spPr>
      </p:pic>
      <p:pic>
        <p:nvPicPr>
          <p:cNvPr id="10" name="Picture 9">
            <a:extLst>
              <a:ext uri="{FF2B5EF4-FFF2-40B4-BE49-F238E27FC236}">
                <a16:creationId xmlns:a16="http://schemas.microsoft.com/office/drawing/2014/main" id="{0FD42A2A-5A24-8149-B39A-E2454527CBE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4679" y="5882275"/>
            <a:ext cx="1114297" cy="771257"/>
          </a:xfrm>
          <a:prstGeom prst="rect">
            <a:avLst/>
          </a:prstGeom>
        </p:spPr>
      </p:pic>
    </p:spTree>
    <p:extLst>
      <p:ext uri="{BB962C8B-B14F-4D97-AF65-F5344CB8AC3E}">
        <p14:creationId xmlns:p14="http://schemas.microsoft.com/office/powerpoint/2010/main" val="13796494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2"/>
          </p:nvPr>
        </p:nvSpPr>
        <p:spPr>
          <a:xfrm>
            <a:off x="8737600" y="6356351"/>
            <a:ext cx="2844800" cy="365125"/>
          </a:xfrm>
        </p:spPr>
        <p:txBody>
          <a:bodyPr/>
          <a:lstStyle>
            <a:lvl1pPr>
              <a:defRPr>
                <a:solidFill>
                  <a:srgbClr val="003366"/>
                </a:solidFill>
              </a:defRPr>
            </a:lvl1pPr>
          </a:lstStyle>
          <a:p>
            <a:r>
              <a:rPr lang="en-US" b="1"/>
              <a:t>www.ashrae.org</a:t>
            </a:r>
            <a:r>
              <a:rPr lang="en-US"/>
              <a:t> |</a:t>
            </a:r>
            <a:fld id="{7C7646D6-9DA9-4D60-B037-D72D50BB696E}" type="slidenum">
              <a:rPr lang="en-US" smtClean="0"/>
              <a:pPr/>
              <a:t>‹#›</a:t>
            </a:fld>
            <a:endParaRPr lang="en-US" dirty="0"/>
          </a:p>
        </p:txBody>
      </p:sp>
      <p:pic>
        <p:nvPicPr>
          <p:cNvPr id="8" name="Picture 7">
            <a:extLst>
              <a:ext uri="{FF2B5EF4-FFF2-40B4-BE49-F238E27FC236}">
                <a16:creationId xmlns:a16="http://schemas.microsoft.com/office/drawing/2014/main" id="{8F4D3D6B-E450-474E-8A68-C971498B73A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2192000" cy="1283370"/>
          </a:xfrm>
          <a:prstGeom prst="rect">
            <a:avLst/>
          </a:prstGeom>
        </p:spPr>
      </p:pic>
      <p:pic>
        <p:nvPicPr>
          <p:cNvPr id="9" name="Picture 8">
            <a:extLst>
              <a:ext uri="{FF2B5EF4-FFF2-40B4-BE49-F238E27FC236}">
                <a16:creationId xmlns:a16="http://schemas.microsoft.com/office/drawing/2014/main" id="{0A942531-FA3F-BC47-9603-F4C73709FA0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21819" y="5882275"/>
            <a:ext cx="1114297" cy="771257"/>
          </a:xfrm>
          <a:prstGeom prst="rect">
            <a:avLst/>
          </a:prstGeom>
        </p:spPr>
      </p:pic>
    </p:spTree>
    <p:extLst>
      <p:ext uri="{BB962C8B-B14F-4D97-AF65-F5344CB8AC3E}">
        <p14:creationId xmlns:p14="http://schemas.microsoft.com/office/powerpoint/2010/main" val="2419210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B70CE3B-4D67-2609-0220-3B13750E600E}"/>
              </a:ext>
            </a:extLst>
          </p:cNvPr>
          <p:cNvPicPr>
            <a:picLocks noChangeAspect="1"/>
          </p:cNvPicPr>
          <p:nvPr userDrawn="1"/>
        </p:nvPicPr>
        <p:blipFill>
          <a:blip r:embed="rId2"/>
          <a:srcRect t="1757"/>
          <a:stretch/>
        </p:blipFill>
        <p:spPr>
          <a:xfrm>
            <a:off x="0" y="0"/>
            <a:ext cx="12282806" cy="6858000"/>
          </a:xfrm>
          <a:prstGeom prst="rect">
            <a:avLst/>
          </a:prstGeom>
        </p:spPr>
      </p:pic>
      <p:sp>
        <p:nvSpPr>
          <p:cNvPr id="2" name="Title 1"/>
          <p:cNvSpPr>
            <a:spLocks noGrp="1"/>
          </p:cNvSpPr>
          <p:nvPr>
            <p:ph type="title"/>
          </p:nvPr>
        </p:nvSpPr>
        <p:spPr>
          <a:xfrm>
            <a:off x="315991" y="457200"/>
            <a:ext cx="2605629"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4157817" y="457200"/>
            <a:ext cx="7818593" cy="5128943"/>
          </a:xfrm>
        </p:spPr>
        <p:txBody>
          <a:bodyPr anchor="t"/>
          <a:lstStyle>
            <a:lvl1pPr marL="0" indent="0">
              <a:buNone/>
              <a:defRPr sz="3200" b="0" i="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315991" y="2284354"/>
            <a:ext cx="2605629" cy="3811588"/>
          </a:xfrm>
        </p:spPr>
        <p:txBody>
          <a:bodyPr/>
          <a:lstStyle>
            <a:lvl1pPr marL="0" indent="0">
              <a:buNone/>
              <a:defRPr sz="1600" b="0" i="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dirty="0"/>
          </a:p>
        </p:txBody>
      </p:sp>
      <p:sp>
        <p:nvSpPr>
          <p:cNvPr id="6" name="Footer Placeholder 5"/>
          <p:cNvSpPr>
            <a:spLocks noGrp="1"/>
          </p:cNvSpPr>
          <p:nvPr>
            <p:ph type="ftr" sz="quarter" idx="11"/>
          </p:nvPr>
        </p:nvSpPr>
        <p:spPr/>
        <p:txBody>
          <a:bodyPr/>
          <a:lstStyle>
            <a:lvl1pPr>
              <a:defRPr b="0" i="0"/>
            </a:lvl1pPr>
          </a:lstStyle>
          <a:p>
            <a:endParaRPr lang="en-US" dirty="0"/>
          </a:p>
        </p:txBody>
      </p:sp>
      <p:sp>
        <p:nvSpPr>
          <p:cNvPr id="7" name="Slide Number Placeholder 6"/>
          <p:cNvSpPr>
            <a:spLocks noGrp="1"/>
          </p:cNvSpPr>
          <p:nvPr>
            <p:ph type="sldNum" sz="quarter" idx="12"/>
          </p:nvPr>
        </p:nvSpPr>
        <p:spPr/>
        <p:txBody>
          <a:bodyPr/>
          <a:lstStyle>
            <a:lvl1pPr>
              <a:defRPr b="0" i="0"/>
            </a:lvl1pPr>
          </a:lstStyle>
          <a:p>
            <a:fld id="{07DEDE4D-DC37-4180-B29E-77B367E2BC86}" type="slidenum">
              <a:rPr lang="en-US" smtClean="0"/>
              <a:pPr/>
              <a:t>‹#›</a:t>
            </a:fld>
            <a:endParaRPr lang="en-US" dirty="0"/>
          </a:p>
        </p:txBody>
      </p:sp>
    </p:spTree>
    <p:extLst>
      <p:ext uri="{BB962C8B-B14F-4D97-AF65-F5344CB8AC3E}">
        <p14:creationId xmlns:p14="http://schemas.microsoft.com/office/powerpoint/2010/main" val="340564003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p:cNvSpPr>
            <a:spLocks noGrp="1"/>
          </p:cNvSpPr>
          <p:nvPr>
            <p:ph type="sldNum" sz="quarter" idx="12"/>
          </p:nvPr>
        </p:nvSpPr>
        <p:spPr>
          <a:xfrm>
            <a:off x="8737600" y="6356351"/>
            <a:ext cx="2844800" cy="365125"/>
          </a:xfrm>
        </p:spPr>
        <p:txBody>
          <a:bodyPr/>
          <a:lstStyle>
            <a:lvl1pPr>
              <a:defRPr>
                <a:solidFill>
                  <a:srgbClr val="003366"/>
                </a:solidFill>
              </a:defRPr>
            </a:lvl1pPr>
          </a:lstStyle>
          <a:p>
            <a:r>
              <a:rPr lang="en-US"/>
              <a:t> </a:t>
            </a:r>
            <a:r>
              <a:rPr lang="en-US" b="1"/>
              <a:t>www.ashrae.org</a:t>
            </a:r>
            <a:r>
              <a:rPr lang="en-US"/>
              <a:t>|</a:t>
            </a:r>
            <a:fld id="{7C7646D6-9DA9-4D60-B037-D72D50BB696E}" type="slidenum">
              <a:rPr lang="en-US" smtClean="0"/>
              <a:pPr/>
              <a:t>‹#›</a:t>
            </a:fld>
            <a:endParaRPr lang="en-US" dirty="0"/>
          </a:p>
        </p:txBody>
      </p:sp>
      <p:pic>
        <p:nvPicPr>
          <p:cNvPr id="7" name="Picture 6">
            <a:extLst>
              <a:ext uri="{FF2B5EF4-FFF2-40B4-BE49-F238E27FC236}">
                <a16:creationId xmlns:a16="http://schemas.microsoft.com/office/drawing/2014/main" id="{92736430-BA4B-4B44-A732-B26B66D6934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2192000" cy="1283370"/>
          </a:xfrm>
          <a:prstGeom prst="rect">
            <a:avLst/>
          </a:prstGeom>
        </p:spPr>
      </p:pic>
      <p:pic>
        <p:nvPicPr>
          <p:cNvPr id="8" name="Picture 7">
            <a:extLst>
              <a:ext uri="{FF2B5EF4-FFF2-40B4-BE49-F238E27FC236}">
                <a16:creationId xmlns:a16="http://schemas.microsoft.com/office/drawing/2014/main" id="{878E4721-3E5A-E847-ACE4-226545A121E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21819" y="5882275"/>
            <a:ext cx="1114297" cy="771257"/>
          </a:xfrm>
          <a:prstGeom prst="rect">
            <a:avLst/>
          </a:prstGeom>
        </p:spPr>
      </p:pic>
    </p:spTree>
    <p:extLst>
      <p:ext uri="{BB962C8B-B14F-4D97-AF65-F5344CB8AC3E}">
        <p14:creationId xmlns:p14="http://schemas.microsoft.com/office/powerpoint/2010/main" val="21672491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4E386D-D596-43F8-8F7F-EC29E2E0A8BB}" type="datetimeFigureOut">
              <a:rPr lang="en-US" smtClean="0">
                <a:solidFill>
                  <a:prstClr val="black"/>
                </a:solidFill>
              </a:rPr>
              <a:pPr/>
              <a:t>10/28/2025</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7DEDE4D-DC37-4180-B29E-77B367E2BC86}" type="slidenum">
              <a:rPr lang="en-US" smtClean="0">
                <a:solidFill>
                  <a:prstClr val="black"/>
                </a:solidFill>
              </a:rPr>
              <a:pPr/>
              <a:t>‹#›</a:t>
            </a:fld>
            <a:endParaRPr lang="en-US">
              <a:solidFill>
                <a:prstClr val="black"/>
              </a:solidFill>
            </a:endParaRP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897389" y="5585095"/>
            <a:ext cx="1114297" cy="771257"/>
          </a:xfrm>
          <a:prstGeom prst="rect">
            <a:avLst/>
          </a:prstGeom>
        </p:spPr>
      </p:pic>
      <p:pic>
        <p:nvPicPr>
          <p:cNvPr id="8" name="Picture 7">
            <a:extLst>
              <a:ext uri="{FF2B5EF4-FFF2-40B4-BE49-F238E27FC236}">
                <a16:creationId xmlns:a16="http://schemas.microsoft.com/office/drawing/2014/main" id="{2C27E8EE-F2C4-8B4E-BDBB-0013419F64A7}"/>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1"/>
            <a:ext cx="12192000" cy="1283370"/>
          </a:xfrm>
          <a:prstGeom prst="rect">
            <a:avLst/>
          </a:prstGeom>
        </p:spPr>
      </p:pic>
    </p:spTree>
    <p:extLst>
      <p:ext uri="{BB962C8B-B14F-4D97-AF65-F5344CB8AC3E}">
        <p14:creationId xmlns:p14="http://schemas.microsoft.com/office/powerpoint/2010/main" val="15619091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4E386D-D596-43F8-8F7F-EC29E2E0A8BB}" type="datetimeFigureOut">
              <a:rPr lang="en-US" smtClean="0">
                <a:solidFill>
                  <a:prstClr val="black"/>
                </a:solidFill>
              </a:rPr>
              <a:pPr/>
              <a:t>10/28/2025</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7DEDE4D-DC37-4180-B29E-77B367E2BC86}" type="slidenum">
              <a:rPr lang="en-US" smtClean="0">
                <a:solidFill>
                  <a:prstClr val="black"/>
                </a:solidFill>
              </a:rPr>
              <a:pPr/>
              <a:t>‹#›</a:t>
            </a:fld>
            <a:endParaRPr lang="en-US">
              <a:solidFill>
                <a:prstClr val="black"/>
              </a:solidFill>
            </a:endParaRP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897389" y="5585095"/>
            <a:ext cx="1114297" cy="771257"/>
          </a:xfrm>
          <a:prstGeom prst="rect">
            <a:avLst/>
          </a:prstGeom>
        </p:spPr>
      </p:pic>
    </p:spTree>
    <p:extLst>
      <p:ext uri="{BB962C8B-B14F-4D97-AF65-F5344CB8AC3E}">
        <p14:creationId xmlns:p14="http://schemas.microsoft.com/office/powerpoint/2010/main" val="18297992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196096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dirty="0"/>
          </a:p>
        </p:txBody>
      </p:sp>
      <p:sp>
        <p:nvSpPr>
          <p:cNvPr id="5" name="Footer Placeholder 4"/>
          <p:cNvSpPr>
            <a:spLocks noGrp="1"/>
          </p:cNvSpPr>
          <p:nvPr>
            <p:ph type="ftr" sz="quarter" idx="11"/>
          </p:nvPr>
        </p:nvSpPr>
        <p:spPr/>
        <p:txBody>
          <a:bodyPr/>
          <a:lstStyle>
            <a:lvl1pPr>
              <a:defRPr b="0" i="0"/>
            </a:lvl1pPr>
          </a:lstStyle>
          <a:p>
            <a:endParaRPr lang="en-US" dirty="0"/>
          </a:p>
        </p:txBody>
      </p:sp>
      <p:pic>
        <p:nvPicPr>
          <p:cNvPr id="7" name="Picture 6">
            <a:extLst>
              <a:ext uri="{FF2B5EF4-FFF2-40B4-BE49-F238E27FC236}">
                <a16:creationId xmlns:a16="http://schemas.microsoft.com/office/drawing/2014/main" id="{4D4B410D-5F59-DCDE-229F-A44EE38CB2F8}"/>
              </a:ext>
            </a:extLst>
          </p:cNvPr>
          <p:cNvPicPr>
            <a:picLocks noChangeAspect="1"/>
          </p:cNvPicPr>
          <p:nvPr userDrawn="1"/>
        </p:nvPicPr>
        <p:blipFill>
          <a:blip r:embed="rId2"/>
          <a:stretch>
            <a:fillRect/>
          </a:stretch>
        </p:blipFill>
        <p:spPr>
          <a:xfrm>
            <a:off x="0" y="-1"/>
            <a:ext cx="12192000" cy="1097281"/>
          </a:xfrm>
          <a:prstGeom prst="rect">
            <a:avLst/>
          </a:prstGeom>
        </p:spPr>
      </p:pic>
      <p:sp>
        <p:nvSpPr>
          <p:cNvPr id="6" name="Slide Number Placeholder 5"/>
          <p:cNvSpPr>
            <a:spLocks noGrp="1"/>
          </p:cNvSpPr>
          <p:nvPr>
            <p:ph type="sldNum" sz="quarter" idx="12"/>
          </p:nvPr>
        </p:nvSpPr>
        <p:spPr/>
        <p:txBody>
          <a:bodyPr/>
          <a:lstStyle>
            <a:lvl1pPr>
              <a:defRPr b="0" i="0"/>
            </a:lvl1pPr>
          </a:lstStyle>
          <a:p>
            <a:fld id="{07DEDE4D-DC37-4180-B29E-77B367E2BC86}" type="slidenum">
              <a:rPr lang="en-US" smtClean="0"/>
              <a:pPr/>
              <a:t>‹#›</a:t>
            </a:fld>
            <a:endParaRPr lang="en-US" dirty="0"/>
          </a:p>
        </p:txBody>
      </p:sp>
    </p:spTree>
    <p:extLst>
      <p:ext uri="{BB962C8B-B14F-4D97-AF65-F5344CB8AC3E}">
        <p14:creationId xmlns:p14="http://schemas.microsoft.com/office/powerpoint/2010/main" val="123266250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b="0" i="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dirty="0"/>
          </a:p>
        </p:txBody>
      </p:sp>
      <p:sp>
        <p:nvSpPr>
          <p:cNvPr id="5" name="Footer Placeholder 4"/>
          <p:cNvSpPr>
            <a:spLocks noGrp="1"/>
          </p:cNvSpPr>
          <p:nvPr>
            <p:ph type="ftr" sz="quarter" idx="11"/>
          </p:nvPr>
        </p:nvSpPr>
        <p:spPr/>
        <p:txBody>
          <a:bodyPr/>
          <a:lstStyle>
            <a:lvl1pPr>
              <a:defRPr b="0" i="0"/>
            </a:lvl1pPr>
          </a:lstStyle>
          <a:p>
            <a:endParaRPr lang="en-US" dirty="0"/>
          </a:p>
        </p:txBody>
      </p:sp>
      <p:sp>
        <p:nvSpPr>
          <p:cNvPr id="6" name="Slide Number Placeholder 5"/>
          <p:cNvSpPr>
            <a:spLocks noGrp="1"/>
          </p:cNvSpPr>
          <p:nvPr>
            <p:ph type="sldNum" sz="quarter" idx="12"/>
          </p:nvPr>
        </p:nvSpPr>
        <p:spPr/>
        <p:txBody>
          <a:bodyPr/>
          <a:lstStyle>
            <a:lvl1pPr>
              <a:defRPr b="0" i="0"/>
            </a:lvl1pPr>
          </a:lstStyle>
          <a:p>
            <a:fld id="{07DEDE4D-DC37-4180-B29E-77B367E2BC86}" type="slidenum">
              <a:rPr lang="en-US" smtClean="0"/>
              <a:pPr/>
              <a:t>‹#›</a:t>
            </a:fld>
            <a:endParaRPr lang="en-US" dirty="0"/>
          </a:p>
        </p:txBody>
      </p:sp>
    </p:spTree>
    <p:extLst>
      <p:ext uri="{BB962C8B-B14F-4D97-AF65-F5344CB8AC3E}">
        <p14:creationId xmlns:p14="http://schemas.microsoft.com/office/powerpoint/2010/main" val="91688412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7C891-E1C7-5044-2C9C-160E58D4150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86B4FD5-E5EE-E531-A078-698CDD179F0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ECE49A-9B6F-5192-EA23-00E28D2D6785}"/>
              </a:ext>
            </a:extLst>
          </p:cNvPr>
          <p:cNvSpPr>
            <a:spLocks noGrp="1"/>
          </p:cNvSpPr>
          <p:nvPr>
            <p:ph type="dt" sz="half" idx="10"/>
          </p:nvPr>
        </p:nvSpPr>
        <p:spPr/>
        <p:txBody>
          <a:bodyPr/>
          <a:lstStyle/>
          <a:p>
            <a:fld id="{1BC1774D-FEBB-CA43-B39A-B2DBA5369B36}" type="datetimeFigureOut">
              <a:rPr lang="en-US" smtClean="0"/>
              <a:t>10/28/2025</a:t>
            </a:fld>
            <a:endParaRPr lang="en-US"/>
          </a:p>
        </p:txBody>
      </p:sp>
      <p:sp>
        <p:nvSpPr>
          <p:cNvPr id="5" name="Footer Placeholder 4">
            <a:extLst>
              <a:ext uri="{FF2B5EF4-FFF2-40B4-BE49-F238E27FC236}">
                <a16:creationId xmlns:a16="http://schemas.microsoft.com/office/drawing/2014/main" id="{6FBE24FB-5E97-1120-0068-5DAA6B32E2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CA0732-4117-295A-CF3E-D4A688C155A7}"/>
              </a:ext>
            </a:extLst>
          </p:cNvPr>
          <p:cNvSpPr>
            <a:spLocks noGrp="1"/>
          </p:cNvSpPr>
          <p:nvPr>
            <p:ph type="sldNum" sz="quarter" idx="12"/>
          </p:nvPr>
        </p:nvSpPr>
        <p:spPr/>
        <p:txBody>
          <a:bodyPr/>
          <a:lstStyle/>
          <a:p>
            <a:fld id="{092315D7-A262-3043-905F-12894CF1E5E5}" type="slidenum">
              <a:rPr lang="en-US" smtClean="0"/>
              <a:t>‹#›</a:t>
            </a:fld>
            <a:endParaRPr lang="en-US"/>
          </a:p>
        </p:txBody>
      </p:sp>
    </p:spTree>
    <p:extLst>
      <p:ext uri="{BB962C8B-B14F-4D97-AF65-F5344CB8AC3E}">
        <p14:creationId xmlns:p14="http://schemas.microsoft.com/office/powerpoint/2010/main" val="109462542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04322-3360-97DA-DC94-03EA38C3AA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ACF05D-6360-5CEF-ECD3-D92008A819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FD2EA1-8EF4-85CC-EAD1-AC8DE2EC4DB3}"/>
              </a:ext>
            </a:extLst>
          </p:cNvPr>
          <p:cNvSpPr>
            <a:spLocks noGrp="1"/>
          </p:cNvSpPr>
          <p:nvPr>
            <p:ph type="dt" sz="half" idx="10"/>
          </p:nvPr>
        </p:nvSpPr>
        <p:spPr/>
        <p:txBody>
          <a:bodyPr/>
          <a:lstStyle/>
          <a:p>
            <a:fld id="{1BC1774D-FEBB-CA43-B39A-B2DBA5369B36}" type="datetimeFigureOut">
              <a:rPr lang="en-US" smtClean="0"/>
              <a:t>10/28/2025</a:t>
            </a:fld>
            <a:endParaRPr lang="en-US"/>
          </a:p>
        </p:txBody>
      </p:sp>
      <p:sp>
        <p:nvSpPr>
          <p:cNvPr id="5" name="Footer Placeholder 4">
            <a:extLst>
              <a:ext uri="{FF2B5EF4-FFF2-40B4-BE49-F238E27FC236}">
                <a16:creationId xmlns:a16="http://schemas.microsoft.com/office/drawing/2014/main" id="{C4C515E2-BAC6-BF6A-988B-073BF05190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232A11-8627-9FD9-4CB8-FB0E247972D3}"/>
              </a:ext>
            </a:extLst>
          </p:cNvPr>
          <p:cNvSpPr>
            <a:spLocks noGrp="1"/>
          </p:cNvSpPr>
          <p:nvPr>
            <p:ph type="sldNum" sz="quarter" idx="12"/>
          </p:nvPr>
        </p:nvSpPr>
        <p:spPr/>
        <p:txBody>
          <a:bodyPr/>
          <a:lstStyle/>
          <a:p>
            <a:fld id="{092315D7-A262-3043-905F-12894CF1E5E5}" type="slidenum">
              <a:rPr lang="en-US" smtClean="0"/>
              <a:t>‹#›</a:t>
            </a:fld>
            <a:endParaRPr lang="en-US"/>
          </a:p>
        </p:txBody>
      </p:sp>
    </p:spTree>
    <p:extLst>
      <p:ext uri="{BB962C8B-B14F-4D97-AF65-F5344CB8AC3E}">
        <p14:creationId xmlns:p14="http://schemas.microsoft.com/office/powerpoint/2010/main" val="399149948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D17C2-92EE-B038-1F08-92A14E9120F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6AC558F-1549-1F37-F773-22C89A2DC7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0A9ED77-508E-64A2-581B-5E11849066D0}"/>
              </a:ext>
            </a:extLst>
          </p:cNvPr>
          <p:cNvSpPr>
            <a:spLocks noGrp="1"/>
          </p:cNvSpPr>
          <p:nvPr>
            <p:ph type="dt" sz="half" idx="10"/>
          </p:nvPr>
        </p:nvSpPr>
        <p:spPr/>
        <p:txBody>
          <a:bodyPr/>
          <a:lstStyle/>
          <a:p>
            <a:fld id="{7C83942A-883D-FD47-9D04-D73F58A9A85C}" type="datetimeFigureOut">
              <a:rPr lang="en-US" smtClean="0"/>
              <a:t>10/28/2025</a:t>
            </a:fld>
            <a:endParaRPr lang="en-US"/>
          </a:p>
        </p:txBody>
      </p:sp>
      <p:sp>
        <p:nvSpPr>
          <p:cNvPr id="5" name="Footer Placeholder 4">
            <a:extLst>
              <a:ext uri="{FF2B5EF4-FFF2-40B4-BE49-F238E27FC236}">
                <a16:creationId xmlns:a16="http://schemas.microsoft.com/office/drawing/2014/main" id="{0E0FBD34-684F-480D-96A8-C04F52C745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39F763-CCAA-1B1E-5AB3-01F32A3676A3}"/>
              </a:ext>
            </a:extLst>
          </p:cNvPr>
          <p:cNvSpPr>
            <a:spLocks noGrp="1"/>
          </p:cNvSpPr>
          <p:nvPr>
            <p:ph type="sldNum" sz="quarter" idx="12"/>
          </p:nvPr>
        </p:nvSpPr>
        <p:spPr/>
        <p:txBody>
          <a:bodyPr/>
          <a:lstStyle/>
          <a:p>
            <a:fld id="{91FDAC44-9386-314A-BC40-137DBD35B365}" type="slidenum">
              <a:rPr lang="en-US" smtClean="0"/>
              <a:t>‹#›</a:t>
            </a:fld>
            <a:endParaRPr lang="en-US"/>
          </a:p>
        </p:txBody>
      </p:sp>
    </p:spTree>
    <p:extLst>
      <p:ext uri="{BB962C8B-B14F-4D97-AF65-F5344CB8AC3E}">
        <p14:creationId xmlns:p14="http://schemas.microsoft.com/office/powerpoint/2010/main" val="155795589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B47C6-351C-7875-6CEC-7E034F61B6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83FC55-46A9-2072-BB95-5B2D8F7C0CD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7E65C1-A07C-0F51-A6D8-3F6E59040EC9}"/>
              </a:ext>
            </a:extLst>
          </p:cNvPr>
          <p:cNvSpPr>
            <a:spLocks noGrp="1"/>
          </p:cNvSpPr>
          <p:nvPr>
            <p:ph type="dt" sz="half" idx="10"/>
          </p:nvPr>
        </p:nvSpPr>
        <p:spPr/>
        <p:txBody>
          <a:bodyPr/>
          <a:lstStyle/>
          <a:p>
            <a:fld id="{7C83942A-883D-FD47-9D04-D73F58A9A85C}" type="datetimeFigureOut">
              <a:rPr lang="en-US" smtClean="0"/>
              <a:t>10/28/2025</a:t>
            </a:fld>
            <a:endParaRPr lang="en-US"/>
          </a:p>
        </p:txBody>
      </p:sp>
      <p:sp>
        <p:nvSpPr>
          <p:cNvPr id="5" name="Footer Placeholder 4">
            <a:extLst>
              <a:ext uri="{FF2B5EF4-FFF2-40B4-BE49-F238E27FC236}">
                <a16:creationId xmlns:a16="http://schemas.microsoft.com/office/drawing/2014/main" id="{E19A1AE0-E6F1-5775-46C1-2A804D071E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ED6DA1-8648-4C9C-0C3C-3881AC8F52A8}"/>
              </a:ext>
            </a:extLst>
          </p:cNvPr>
          <p:cNvSpPr>
            <a:spLocks noGrp="1"/>
          </p:cNvSpPr>
          <p:nvPr>
            <p:ph type="sldNum" sz="quarter" idx="12"/>
          </p:nvPr>
        </p:nvSpPr>
        <p:spPr/>
        <p:txBody>
          <a:bodyPr/>
          <a:lstStyle/>
          <a:p>
            <a:fld id="{91FDAC44-9386-314A-BC40-137DBD35B365}" type="slidenum">
              <a:rPr lang="en-US" smtClean="0"/>
              <a:t>‹#›</a:t>
            </a:fld>
            <a:endParaRPr lang="en-US"/>
          </a:p>
        </p:txBody>
      </p:sp>
    </p:spTree>
    <p:extLst>
      <p:ext uri="{BB962C8B-B14F-4D97-AF65-F5344CB8AC3E}">
        <p14:creationId xmlns:p14="http://schemas.microsoft.com/office/powerpoint/2010/main" val="26020326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99803" y="365125"/>
            <a:ext cx="11055585" cy="549275"/>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0"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b="0" i="0"/>
            </a:lvl1pPr>
            <a:lvl2pPr>
              <a:defRPr b="0" i="0"/>
            </a:lvl2pPr>
            <a:lvl3pPr>
              <a:defRPr b="0" i="0"/>
            </a:lvl3pPr>
            <a:lvl4pPr>
              <a:defRPr b="0" i="0"/>
            </a:lvl4pPr>
            <a:lvl5pPr>
              <a:defRPr b="0" i="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0"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b="0" i="0"/>
            </a:lvl1pPr>
            <a:lvl2pPr>
              <a:defRPr b="0" i="0"/>
            </a:lvl2pPr>
            <a:lvl3pPr>
              <a:defRPr b="0" i="0"/>
            </a:lvl3pPr>
            <a:lvl4pPr>
              <a:defRPr b="0" i="0"/>
            </a:lvl4pPr>
            <a:lvl5pPr>
              <a:defRPr b="0" i="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dirty="0"/>
          </a:p>
        </p:txBody>
      </p:sp>
      <p:sp>
        <p:nvSpPr>
          <p:cNvPr id="8" name="Footer Placeholder 7"/>
          <p:cNvSpPr>
            <a:spLocks noGrp="1"/>
          </p:cNvSpPr>
          <p:nvPr>
            <p:ph type="ftr" sz="quarter" idx="11"/>
          </p:nvPr>
        </p:nvSpPr>
        <p:spPr/>
        <p:txBody>
          <a:bodyPr/>
          <a:lstStyle>
            <a:lvl1pPr>
              <a:defRPr b="0" i="0"/>
            </a:lvl1pPr>
          </a:lstStyle>
          <a:p>
            <a:endParaRPr lang="en-US" dirty="0"/>
          </a:p>
        </p:txBody>
      </p:sp>
      <p:sp>
        <p:nvSpPr>
          <p:cNvPr id="9" name="Slide Number Placeholder 8"/>
          <p:cNvSpPr>
            <a:spLocks noGrp="1"/>
          </p:cNvSpPr>
          <p:nvPr>
            <p:ph type="sldNum" sz="quarter" idx="12"/>
          </p:nvPr>
        </p:nvSpPr>
        <p:spPr/>
        <p:txBody>
          <a:bodyPr/>
          <a:lstStyle>
            <a:lvl1pPr>
              <a:defRPr b="0" i="0"/>
            </a:lvl1pPr>
          </a:lstStyle>
          <a:p>
            <a:fld id="{07DEDE4D-DC37-4180-B29E-77B367E2BC86}" type="slidenum">
              <a:rPr lang="en-US" smtClean="0"/>
              <a:pPr/>
              <a:t>‹#›</a:t>
            </a:fld>
            <a:endParaRPr lang="en-US" dirty="0"/>
          </a:p>
        </p:txBody>
      </p:sp>
    </p:spTree>
    <p:extLst>
      <p:ext uri="{BB962C8B-B14F-4D97-AF65-F5344CB8AC3E}">
        <p14:creationId xmlns:p14="http://schemas.microsoft.com/office/powerpoint/2010/main" val="80814898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54F77-6E5A-1110-92AE-4BDC32895D3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F219171-5BA7-687E-ED29-BF3EB035F43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9A02325-EAF4-7723-142A-8CC43194B414}"/>
              </a:ext>
            </a:extLst>
          </p:cNvPr>
          <p:cNvSpPr>
            <a:spLocks noGrp="1"/>
          </p:cNvSpPr>
          <p:nvPr>
            <p:ph type="dt" sz="half" idx="10"/>
          </p:nvPr>
        </p:nvSpPr>
        <p:spPr/>
        <p:txBody>
          <a:bodyPr/>
          <a:lstStyle/>
          <a:p>
            <a:fld id="{7C83942A-883D-FD47-9D04-D73F58A9A85C}" type="datetimeFigureOut">
              <a:rPr lang="en-US" smtClean="0"/>
              <a:t>10/28/2025</a:t>
            </a:fld>
            <a:endParaRPr lang="en-US"/>
          </a:p>
        </p:txBody>
      </p:sp>
      <p:sp>
        <p:nvSpPr>
          <p:cNvPr id="5" name="Footer Placeholder 4">
            <a:extLst>
              <a:ext uri="{FF2B5EF4-FFF2-40B4-BE49-F238E27FC236}">
                <a16:creationId xmlns:a16="http://schemas.microsoft.com/office/drawing/2014/main" id="{8794F145-6E43-CAF2-EE2B-8F583BD605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27BA99-0E7A-5E23-329B-4CC9FF5C6387}"/>
              </a:ext>
            </a:extLst>
          </p:cNvPr>
          <p:cNvSpPr>
            <a:spLocks noGrp="1"/>
          </p:cNvSpPr>
          <p:nvPr>
            <p:ph type="sldNum" sz="quarter" idx="12"/>
          </p:nvPr>
        </p:nvSpPr>
        <p:spPr/>
        <p:txBody>
          <a:bodyPr/>
          <a:lstStyle/>
          <a:p>
            <a:fld id="{91FDAC44-9386-314A-BC40-137DBD35B365}" type="slidenum">
              <a:rPr lang="en-US" smtClean="0"/>
              <a:t>‹#›</a:t>
            </a:fld>
            <a:endParaRPr lang="en-US"/>
          </a:p>
        </p:txBody>
      </p:sp>
    </p:spTree>
    <p:extLst>
      <p:ext uri="{BB962C8B-B14F-4D97-AF65-F5344CB8AC3E}">
        <p14:creationId xmlns:p14="http://schemas.microsoft.com/office/powerpoint/2010/main" val="355903495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75A0A-DBDF-2C67-BEDC-9C16849511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D9F42D-C2E3-EFE3-7C61-964C1A1D579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05FB63F-157F-58C0-4E09-662B6EF979C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8317FEB-D110-EEB1-1FD8-750FCA7E1CF2}"/>
              </a:ext>
            </a:extLst>
          </p:cNvPr>
          <p:cNvSpPr>
            <a:spLocks noGrp="1"/>
          </p:cNvSpPr>
          <p:nvPr>
            <p:ph type="dt" sz="half" idx="10"/>
          </p:nvPr>
        </p:nvSpPr>
        <p:spPr/>
        <p:txBody>
          <a:bodyPr/>
          <a:lstStyle/>
          <a:p>
            <a:fld id="{7C83942A-883D-FD47-9D04-D73F58A9A85C}" type="datetimeFigureOut">
              <a:rPr lang="en-US" smtClean="0"/>
              <a:t>10/28/2025</a:t>
            </a:fld>
            <a:endParaRPr lang="en-US"/>
          </a:p>
        </p:txBody>
      </p:sp>
      <p:sp>
        <p:nvSpPr>
          <p:cNvPr id="6" name="Footer Placeholder 5">
            <a:extLst>
              <a:ext uri="{FF2B5EF4-FFF2-40B4-BE49-F238E27FC236}">
                <a16:creationId xmlns:a16="http://schemas.microsoft.com/office/drawing/2014/main" id="{9DF7EDBF-697A-5345-1814-10B7D8FC86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758ABE-7118-C959-1E5C-EC0083248D6F}"/>
              </a:ext>
            </a:extLst>
          </p:cNvPr>
          <p:cNvSpPr>
            <a:spLocks noGrp="1"/>
          </p:cNvSpPr>
          <p:nvPr>
            <p:ph type="sldNum" sz="quarter" idx="12"/>
          </p:nvPr>
        </p:nvSpPr>
        <p:spPr/>
        <p:txBody>
          <a:bodyPr/>
          <a:lstStyle/>
          <a:p>
            <a:fld id="{91FDAC44-9386-314A-BC40-137DBD35B365}" type="slidenum">
              <a:rPr lang="en-US" smtClean="0"/>
              <a:t>‹#›</a:t>
            </a:fld>
            <a:endParaRPr lang="en-US"/>
          </a:p>
        </p:txBody>
      </p:sp>
    </p:spTree>
    <p:extLst>
      <p:ext uri="{BB962C8B-B14F-4D97-AF65-F5344CB8AC3E}">
        <p14:creationId xmlns:p14="http://schemas.microsoft.com/office/powerpoint/2010/main" val="114279442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EE242-13A4-ED17-9022-5DEBD20BE0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E959B8F-6A17-733F-079E-80600FFB7DF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B628929-8276-54F4-0922-3A1D93F88AD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DD73DD4-8E88-D5C0-93F4-3BC9072A1D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C9E324-EAFB-D9F6-6852-9F7A6EAEA55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F7119D-5F4F-F589-A57E-EC393D494CA0}"/>
              </a:ext>
            </a:extLst>
          </p:cNvPr>
          <p:cNvSpPr>
            <a:spLocks noGrp="1"/>
          </p:cNvSpPr>
          <p:nvPr>
            <p:ph type="dt" sz="half" idx="10"/>
          </p:nvPr>
        </p:nvSpPr>
        <p:spPr/>
        <p:txBody>
          <a:bodyPr/>
          <a:lstStyle/>
          <a:p>
            <a:fld id="{7C83942A-883D-FD47-9D04-D73F58A9A85C}" type="datetimeFigureOut">
              <a:rPr lang="en-US" smtClean="0"/>
              <a:t>10/28/2025</a:t>
            </a:fld>
            <a:endParaRPr lang="en-US"/>
          </a:p>
        </p:txBody>
      </p:sp>
      <p:sp>
        <p:nvSpPr>
          <p:cNvPr id="8" name="Footer Placeholder 7">
            <a:extLst>
              <a:ext uri="{FF2B5EF4-FFF2-40B4-BE49-F238E27FC236}">
                <a16:creationId xmlns:a16="http://schemas.microsoft.com/office/drawing/2014/main" id="{F7F0D43E-A278-DC22-C286-73CCF410ECA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BB10764-2197-6DE2-24AA-9EC6FE836E9A}"/>
              </a:ext>
            </a:extLst>
          </p:cNvPr>
          <p:cNvSpPr>
            <a:spLocks noGrp="1"/>
          </p:cNvSpPr>
          <p:nvPr>
            <p:ph type="sldNum" sz="quarter" idx="12"/>
          </p:nvPr>
        </p:nvSpPr>
        <p:spPr/>
        <p:txBody>
          <a:bodyPr/>
          <a:lstStyle/>
          <a:p>
            <a:fld id="{91FDAC44-9386-314A-BC40-137DBD35B365}" type="slidenum">
              <a:rPr lang="en-US" smtClean="0"/>
              <a:t>‹#›</a:t>
            </a:fld>
            <a:endParaRPr lang="en-US"/>
          </a:p>
        </p:txBody>
      </p:sp>
    </p:spTree>
    <p:extLst>
      <p:ext uri="{BB962C8B-B14F-4D97-AF65-F5344CB8AC3E}">
        <p14:creationId xmlns:p14="http://schemas.microsoft.com/office/powerpoint/2010/main" val="226393884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862B6-E3D0-DE63-F91D-0E3E5028AD1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73B4D86-5FF9-CE3B-DF2C-2CC3E02AFC73}"/>
              </a:ext>
            </a:extLst>
          </p:cNvPr>
          <p:cNvSpPr>
            <a:spLocks noGrp="1"/>
          </p:cNvSpPr>
          <p:nvPr>
            <p:ph type="dt" sz="half" idx="10"/>
          </p:nvPr>
        </p:nvSpPr>
        <p:spPr/>
        <p:txBody>
          <a:bodyPr/>
          <a:lstStyle/>
          <a:p>
            <a:fld id="{7C83942A-883D-FD47-9D04-D73F58A9A85C}" type="datetimeFigureOut">
              <a:rPr lang="en-US" smtClean="0"/>
              <a:t>10/28/2025</a:t>
            </a:fld>
            <a:endParaRPr lang="en-US"/>
          </a:p>
        </p:txBody>
      </p:sp>
      <p:sp>
        <p:nvSpPr>
          <p:cNvPr id="4" name="Footer Placeholder 3">
            <a:extLst>
              <a:ext uri="{FF2B5EF4-FFF2-40B4-BE49-F238E27FC236}">
                <a16:creationId xmlns:a16="http://schemas.microsoft.com/office/drawing/2014/main" id="{614BD463-E596-BE81-7BF3-E9233CEFDA3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20AB2A1-64ED-C731-9504-6BA2E54B8C12}"/>
              </a:ext>
            </a:extLst>
          </p:cNvPr>
          <p:cNvSpPr>
            <a:spLocks noGrp="1"/>
          </p:cNvSpPr>
          <p:nvPr>
            <p:ph type="sldNum" sz="quarter" idx="12"/>
          </p:nvPr>
        </p:nvSpPr>
        <p:spPr/>
        <p:txBody>
          <a:bodyPr/>
          <a:lstStyle/>
          <a:p>
            <a:fld id="{91FDAC44-9386-314A-BC40-137DBD35B365}" type="slidenum">
              <a:rPr lang="en-US" smtClean="0"/>
              <a:t>‹#›</a:t>
            </a:fld>
            <a:endParaRPr lang="en-US"/>
          </a:p>
        </p:txBody>
      </p:sp>
    </p:spTree>
    <p:extLst>
      <p:ext uri="{BB962C8B-B14F-4D97-AF65-F5344CB8AC3E}">
        <p14:creationId xmlns:p14="http://schemas.microsoft.com/office/powerpoint/2010/main" val="418428396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2A6B56-5623-8283-FE58-21B442264738}"/>
              </a:ext>
            </a:extLst>
          </p:cNvPr>
          <p:cNvSpPr>
            <a:spLocks noGrp="1"/>
          </p:cNvSpPr>
          <p:nvPr>
            <p:ph type="dt" sz="half" idx="10"/>
          </p:nvPr>
        </p:nvSpPr>
        <p:spPr/>
        <p:txBody>
          <a:bodyPr/>
          <a:lstStyle/>
          <a:p>
            <a:fld id="{7C83942A-883D-FD47-9D04-D73F58A9A85C}" type="datetimeFigureOut">
              <a:rPr lang="en-US" smtClean="0"/>
              <a:t>10/28/2025</a:t>
            </a:fld>
            <a:endParaRPr lang="en-US"/>
          </a:p>
        </p:txBody>
      </p:sp>
      <p:sp>
        <p:nvSpPr>
          <p:cNvPr id="3" name="Footer Placeholder 2">
            <a:extLst>
              <a:ext uri="{FF2B5EF4-FFF2-40B4-BE49-F238E27FC236}">
                <a16:creationId xmlns:a16="http://schemas.microsoft.com/office/drawing/2014/main" id="{DA066835-C5EB-DA7C-971C-D2432169100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B1E671C-2591-785E-0D2F-20B598F815B6}"/>
              </a:ext>
            </a:extLst>
          </p:cNvPr>
          <p:cNvSpPr>
            <a:spLocks noGrp="1"/>
          </p:cNvSpPr>
          <p:nvPr>
            <p:ph type="sldNum" sz="quarter" idx="12"/>
          </p:nvPr>
        </p:nvSpPr>
        <p:spPr/>
        <p:txBody>
          <a:bodyPr/>
          <a:lstStyle/>
          <a:p>
            <a:fld id="{91FDAC44-9386-314A-BC40-137DBD35B365}" type="slidenum">
              <a:rPr lang="en-US" smtClean="0"/>
              <a:t>‹#›</a:t>
            </a:fld>
            <a:endParaRPr lang="en-US"/>
          </a:p>
        </p:txBody>
      </p:sp>
    </p:spTree>
    <p:extLst>
      <p:ext uri="{BB962C8B-B14F-4D97-AF65-F5344CB8AC3E}">
        <p14:creationId xmlns:p14="http://schemas.microsoft.com/office/powerpoint/2010/main" val="317839608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5F903-7EEB-E037-8168-78339A33F9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31A0BA0-DF0E-F376-F17E-7A5F1AE0BAF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45419D0-E8D1-8E7C-64B5-CC17B12CE0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4FFE80-BBF8-997A-B7F0-48E739C1CF80}"/>
              </a:ext>
            </a:extLst>
          </p:cNvPr>
          <p:cNvSpPr>
            <a:spLocks noGrp="1"/>
          </p:cNvSpPr>
          <p:nvPr>
            <p:ph type="dt" sz="half" idx="10"/>
          </p:nvPr>
        </p:nvSpPr>
        <p:spPr/>
        <p:txBody>
          <a:bodyPr/>
          <a:lstStyle/>
          <a:p>
            <a:fld id="{7C83942A-883D-FD47-9D04-D73F58A9A85C}" type="datetimeFigureOut">
              <a:rPr lang="en-US" smtClean="0"/>
              <a:t>10/28/2025</a:t>
            </a:fld>
            <a:endParaRPr lang="en-US"/>
          </a:p>
        </p:txBody>
      </p:sp>
      <p:sp>
        <p:nvSpPr>
          <p:cNvPr id="6" name="Footer Placeholder 5">
            <a:extLst>
              <a:ext uri="{FF2B5EF4-FFF2-40B4-BE49-F238E27FC236}">
                <a16:creationId xmlns:a16="http://schemas.microsoft.com/office/drawing/2014/main" id="{8866D4DF-FDB5-8CFE-0EC7-2B502811E4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4086B2-43D2-3560-1E2E-E219ABABA87A}"/>
              </a:ext>
            </a:extLst>
          </p:cNvPr>
          <p:cNvSpPr>
            <a:spLocks noGrp="1"/>
          </p:cNvSpPr>
          <p:nvPr>
            <p:ph type="sldNum" sz="quarter" idx="12"/>
          </p:nvPr>
        </p:nvSpPr>
        <p:spPr/>
        <p:txBody>
          <a:bodyPr/>
          <a:lstStyle/>
          <a:p>
            <a:fld id="{91FDAC44-9386-314A-BC40-137DBD35B365}" type="slidenum">
              <a:rPr lang="en-US" smtClean="0"/>
              <a:t>‹#›</a:t>
            </a:fld>
            <a:endParaRPr lang="en-US"/>
          </a:p>
        </p:txBody>
      </p:sp>
    </p:spTree>
    <p:extLst>
      <p:ext uri="{BB962C8B-B14F-4D97-AF65-F5344CB8AC3E}">
        <p14:creationId xmlns:p14="http://schemas.microsoft.com/office/powerpoint/2010/main" val="143873957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E6D40-E10F-7662-2909-4FBA7B92E2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DE6ECAC-BCB4-C907-0820-84FACB4D123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9099C91-42A3-074E-699A-160E643FB9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A82D3B-25F5-7D28-E758-D5973E73D3AD}"/>
              </a:ext>
            </a:extLst>
          </p:cNvPr>
          <p:cNvSpPr>
            <a:spLocks noGrp="1"/>
          </p:cNvSpPr>
          <p:nvPr>
            <p:ph type="dt" sz="half" idx="10"/>
          </p:nvPr>
        </p:nvSpPr>
        <p:spPr/>
        <p:txBody>
          <a:bodyPr/>
          <a:lstStyle/>
          <a:p>
            <a:fld id="{7C83942A-883D-FD47-9D04-D73F58A9A85C}" type="datetimeFigureOut">
              <a:rPr lang="en-US" smtClean="0"/>
              <a:t>10/28/2025</a:t>
            </a:fld>
            <a:endParaRPr lang="en-US"/>
          </a:p>
        </p:txBody>
      </p:sp>
      <p:sp>
        <p:nvSpPr>
          <p:cNvPr id="6" name="Footer Placeholder 5">
            <a:extLst>
              <a:ext uri="{FF2B5EF4-FFF2-40B4-BE49-F238E27FC236}">
                <a16:creationId xmlns:a16="http://schemas.microsoft.com/office/drawing/2014/main" id="{2101FDA5-F17A-326B-304D-B00847CEDC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9CE16B-DA7B-0E96-DB7B-0688FD6D2626}"/>
              </a:ext>
            </a:extLst>
          </p:cNvPr>
          <p:cNvSpPr>
            <a:spLocks noGrp="1"/>
          </p:cNvSpPr>
          <p:nvPr>
            <p:ph type="sldNum" sz="quarter" idx="12"/>
          </p:nvPr>
        </p:nvSpPr>
        <p:spPr/>
        <p:txBody>
          <a:bodyPr/>
          <a:lstStyle/>
          <a:p>
            <a:fld id="{91FDAC44-9386-314A-BC40-137DBD35B365}" type="slidenum">
              <a:rPr lang="en-US" smtClean="0"/>
              <a:t>‹#›</a:t>
            </a:fld>
            <a:endParaRPr lang="en-US"/>
          </a:p>
        </p:txBody>
      </p:sp>
    </p:spTree>
    <p:extLst>
      <p:ext uri="{BB962C8B-B14F-4D97-AF65-F5344CB8AC3E}">
        <p14:creationId xmlns:p14="http://schemas.microsoft.com/office/powerpoint/2010/main" val="182893180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4FB1E-89F7-CF23-2093-3EF4E39F0CE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E4E78A0-7673-5864-D148-8DDF6D04E07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9F4694-472D-7DA8-19F5-5067E4BE77AB}"/>
              </a:ext>
            </a:extLst>
          </p:cNvPr>
          <p:cNvSpPr>
            <a:spLocks noGrp="1"/>
          </p:cNvSpPr>
          <p:nvPr>
            <p:ph type="dt" sz="half" idx="10"/>
          </p:nvPr>
        </p:nvSpPr>
        <p:spPr/>
        <p:txBody>
          <a:bodyPr/>
          <a:lstStyle/>
          <a:p>
            <a:fld id="{7C83942A-883D-FD47-9D04-D73F58A9A85C}" type="datetimeFigureOut">
              <a:rPr lang="en-US" smtClean="0"/>
              <a:t>10/28/2025</a:t>
            </a:fld>
            <a:endParaRPr lang="en-US"/>
          </a:p>
        </p:txBody>
      </p:sp>
      <p:sp>
        <p:nvSpPr>
          <p:cNvPr id="5" name="Footer Placeholder 4">
            <a:extLst>
              <a:ext uri="{FF2B5EF4-FFF2-40B4-BE49-F238E27FC236}">
                <a16:creationId xmlns:a16="http://schemas.microsoft.com/office/drawing/2014/main" id="{1468DE6C-CED3-B2E8-2F21-BEB134C689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2E310D-F0D4-7382-C36B-917F6AE168A3}"/>
              </a:ext>
            </a:extLst>
          </p:cNvPr>
          <p:cNvSpPr>
            <a:spLocks noGrp="1"/>
          </p:cNvSpPr>
          <p:nvPr>
            <p:ph type="sldNum" sz="quarter" idx="12"/>
          </p:nvPr>
        </p:nvSpPr>
        <p:spPr/>
        <p:txBody>
          <a:bodyPr/>
          <a:lstStyle/>
          <a:p>
            <a:fld id="{91FDAC44-9386-314A-BC40-137DBD35B365}" type="slidenum">
              <a:rPr lang="en-US" smtClean="0"/>
              <a:t>‹#›</a:t>
            </a:fld>
            <a:endParaRPr lang="en-US"/>
          </a:p>
        </p:txBody>
      </p:sp>
    </p:spTree>
    <p:extLst>
      <p:ext uri="{BB962C8B-B14F-4D97-AF65-F5344CB8AC3E}">
        <p14:creationId xmlns:p14="http://schemas.microsoft.com/office/powerpoint/2010/main" val="29598410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B2D47F-5F10-D86A-ECE2-639C3BA4AA9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0D3672A-C10B-7049-9415-4C9C7923742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B996D7-566A-9E61-5A7C-35E1FACCD315}"/>
              </a:ext>
            </a:extLst>
          </p:cNvPr>
          <p:cNvSpPr>
            <a:spLocks noGrp="1"/>
          </p:cNvSpPr>
          <p:nvPr>
            <p:ph type="dt" sz="half" idx="10"/>
          </p:nvPr>
        </p:nvSpPr>
        <p:spPr/>
        <p:txBody>
          <a:bodyPr/>
          <a:lstStyle/>
          <a:p>
            <a:fld id="{7C83942A-883D-FD47-9D04-D73F58A9A85C}" type="datetimeFigureOut">
              <a:rPr lang="en-US" smtClean="0"/>
              <a:t>10/28/2025</a:t>
            </a:fld>
            <a:endParaRPr lang="en-US"/>
          </a:p>
        </p:txBody>
      </p:sp>
      <p:sp>
        <p:nvSpPr>
          <p:cNvPr id="5" name="Footer Placeholder 4">
            <a:extLst>
              <a:ext uri="{FF2B5EF4-FFF2-40B4-BE49-F238E27FC236}">
                <a16:creationId xmlns:a16="http://schemas.microsoft.com/office/drawing/2014/main" id="{5AF72EB1-3F48-932D-9B61-5429BECE9F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13E5C0-36B6-60A0-827E-DF3992864EA8}"/>
              </a:ext>
            </a:extLst>
          </p:cNvPr>
          <p:cNvSpPr>
            <a:spLocks noGrp="1"/>
          </p:cNvSpPr>
          <p:nvPr>
            <p:ph type="sldNum" sz="quarter" idx="12"/>
          </p:nvPr>
        </p:nvSpPr>
        <p:spPr/>
        <p:txBody>
          <a:bodyPr/>
          <a:lstStyle/>
          <a:p>
            <a:fld id="{91FDAC44-9386-314A-BC40-137DBD35B365}" type="slidenum">
              <a:rPr lang="en-US" smtClean="0"/>
              <a:t>‹#›</a:t>
            </a:fld>
            <a:endParaRPr lang="en-US"/>
          </a:p>
        </p:txBody>
      </p:sp>
    </p:spTree>
    <p:extLst>
      <p:ext uri="{BB962C8B-B14F-4D97-AF65-F5344CB8AC3E}">
        <p14:creationId xmlns:p14="http://schemas.microsoft.com/office/powerpoint/2010/main" val="40949240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3" descr="A picture containing outdoor&#10;&#10;Description automatically generated">
            <a:extLst>
              <a:ext uri="{FF2B5EF4-FFF2-40B4-BE49-F238E27FC236}">
                <a16:creationId xmlns:a16="http://schemas.microsoft.com/office/drawing/2014/main" id="{F1901D96-33F4-9AEF-E6AA-756433D6BD4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7178E5C8-FB98-4C4B-9FF4-81B6B536740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63004" y="5824402"/>
            <a:ext cx="1114297" cy="771257"/>
          </a:xfrm>
          <a:prstGeom prst="rect">
            <a:avLst/>
          </a:prstGeom>
        </p:spPr>
      </p:pic>
    </p:spTree>
    <p:extLst>
      <p:ext uri="{BB962C8B-B14F-4D97-AF65-F5344CB8AC3E}">
        <p14:creationId xmlns:p14="http://schemas.microsoft.com/office/powerpoint/2010/main" val="3927029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dirty="0"/>
          </a:p>
        </p:txBody>
      </p:sp>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07DEDE4D-DC37-4180-B29E-77B367E2BC86}" type="slidenum">
              <a:rPr lang="en-US" smtClean="0"/>
              <a:pPr/>
              <a:t>‹#›</a:t>
            </a:fld>
            <a:endParaRPr lang="en-US" dirty="0"/>
          </a:p>
        </p:txBody>
      </p:sp>
    </p:spTree>
    <p:extLst>
      <p:ext uri="{BB962C8B-B14F-4D97-AF65-F5344CB8AC3E}">
        <p14:creationId xmlns:p14="http://schemas.microsoft.com/office/powerpoint/2010/main" val="2917175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C3A30B5-1156-D9DC-A2D1-601F5DA14465}"/>
              </a:ext>
            </a:extLst>
          </p:cNvPr>
          <p:cNvPicPr>
            <a:picLocks noChangeAspect="1"/>
          </p:cNvPicPr>
          <p:nvPr userDrawn="1"/>
        </p:nvPicPr>
        <p:blipFill>
          <a:blip r:embed="rId2"/>
          <a:stretch>
            <a:fillRect/>
          </a:stretch>
        </p:blipFill>
        <p:spPr>
          <a:xfrm>
            <a:off x="1684421" y="1"/>
            <a:ext cx="10507579" cy="6858000"/>
          </a:xfrm>
          <a:prstGeom prst="rect">
            <a:avLst/>
          </a:prstGeom>
        </p:spPr>
      </p:pic>
      <p:pic>
        <p:nvPicPr>
          <p:cNvPr id="12" name="Picture 11">
            <a:extLst>
              <a:ext uri="{FF2B5EF4-FFF2-40B4-BE49-F238E27FC236}">
                <a16:creationId xmlns:a16="http://schemas.microsoft.com/office/drawing/2014/main" id="{2E4924C1-0033-074E-B3F4-391469E216D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64656" y="5782262"/>
            <a:ext cx="1114297" cy="771257"/>
          </a:xfrm>
          <a:prstGeom prst="rect">
            <a:avLst/>
          </a:prstGeom>
        </p:spPr>
      </p:pic>
      <p:sp>
        <p:nvSpPr>
          <p:cNvPr id="11" name="Title 1">
            <a:extLst>
              <a:ext uri="{FF2B5EF4-FFF2-40B4-BE49-F238E27FC236}">
                <a16:creationId xmlns:a16="http://schemas.microsoft.com/office/drawing/2014/main" id="{5C921966-6155-E514-3ACF-F2CF9C052169}"/>
              </a:ext>
            </a:extLst>
          </p:cNvPr>
          <p:cNvSpPr>
            <a:spLocks noGrp="1"/>
          </p:cNvSpPr>
          <p:nvPr>
            <p:ph type="title"/>
          </p:nvPr>
        </p:nvSpPr>
        <p:spPr>
          <a:xfrm>
            <a:off x="592666" y="567266"/>
            <a:ext cx="10684934" cy="1159933"/>
          </a:xfrm>
        </p:spPr>
        <p:txBody>
          <a:bodyPr/>
          <a:lstStyle>
            <a:lvl1pPr algn="l">
              <a:defRPr>
                <a:solidFill>
                  <a:srgbClr val="00549B"/>
                </a:solidFill>
                <a:latin typeface="Arial" panose="020B0604020202020204" pitchFamily="34" charset="0"/>
                <a:cs typeface="Arial" panose="020B0604020202020204" pitchFamily="34" charset="0"/>
              </a:defRPr>
            </a:lvl1pPr>
          </a:lstStyle>
          <a:p>
            <a:r>
              <a:rPr lang="en-US"/>
              <a:t>Click to edit Master title style</a:t>
            </a:r>
          </a:p>
        </p:txBody>
      </p:sp>
      <p:sp>
        <p:nvSpPr>
          <p:cNvPr id="13" name="Content Placeholder 3">
            <a:extLst>
              <a:ext uri="{FF2B5EF4-FFF2-40B4-BE49-F238E27FC236}">
                <a16:creationId xmlns:a16="http://schemas.microsoft.com/office/drawing/2014/main" id="{ED7162C9-AF05-01FC-BE1B-65986642B138}"/>
              </a:ext>
            </a:extLst>
          </p:cNvPr>
          <p:cNvSpPr>
            <a:spLocks noGrp="1"/>
          </p:cNvSpPr>
          <p:nvPr>
            <p:ph sz="half" idx="2"/>
          </p:nvPr>
        </p:nvSpPr>
        <p:spPr>
          <a:xfrm>
            <a:off x="592667" y="1954742"/>
            <a:ext cx="6925733" cy="4158191"/>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6600734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46C7AA95-D6BF-2819-478B-B9D8550D197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78" y="1"/>
            <a:ext cx="12326330" cy="6858000"/>
          </a:xfrm>
          <a:prstGeom prst="rect">
            <a:avLst/>
          </a:prstGeom>
        </p:spPr>
      </p:pic>
      <p:pic>
        <p:nvPicPr>
          <p:cNvPr id="9" name="Picture 8">
            <a:extLst>
              <a:ext uri="{FF2B5EF4-FFF2-40B4-BE49-F238E27FC236}">
                <a16:creationId xmlns:a16="http://schemas.microsoft.com/office/drawing/2014/main" id="{984DB2A6-1A94-3142-8BB7-E02B6777620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615740" y="5771843"/>
            <a:ext cx="1114297" cy="771257"/>
          </a:xfrm>
          <a:prstGeom prst="rect">
            <a:avLst/>
          </a:prstGeom>
        </p:spPr>
      </p:pic>
      <p:sp>
        <p:nvSpPr>
          <p:cNvPr id="11" name="Text Placeholder 2">
            <a:extLst>
              <a:ext uri="{FF2B5EF4-FFF2-40B4-BE49-F238E27FC236}">
                <a16:creationId xmlns:a16="http://schemas.microsoft.com/office/drawing/2014/main" id="{6EC7A058-40C8-B3D1-B84E-C767669FF16B}"/>
              </a:ext>
            </a:extLst>
          </p:cNvPr>
          <p:cNvSpPr>
            <a:spLocks noGrp="1"/>
          </p:cNvSpPr>
          <p:nvPr>
            <p:ph type="body" idx="1"/>
          </p:nvPr>
        </p:nvSpPr>
        <p:spPr>
          <a:xfrm>
            <a:off x="609600" y="1766623"/>
            <a:ext cx="10048876"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a:extLst>
              <a:ext uri="{FF2B5EF4-FFF2-40B4-BE49-F238E27FC236}">
                <a16:creationId xmlns:a16="http://schemas.microsoft.com/office/drawing/2014/main" id="{5A8AEBE3-2011-01DC-9F1C-FAE27DD04D54}"/>
              </a:ext>
            </a:extLst>
          </p:cNvPr>
          <p:cNvSpPr>
            <a:spLocks noGrp="1"/>
          </p:cNvSpPr>
          <p:nvPr>
            <p:ph sz="half" idx="2"/>
          </p:nvPr>
        </p:nvSpPr>
        <p:spPr>
          <a:xfrm>
            <a:off x="609599" y="2406385"/>
            <a:ext cx="10658476" cy="3586163"/>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a:extLst>
              <a:ext uri="{FF2B5EF4-FFF2-40B4-BE49-F238E27FC236}">
                <a16:creationId xmlns:a16="http://schemas.microsoft.com/office/drawing/2014/main" id="{C1A39B3B-3E79-E9B6-1B11-3D744200A888}"/>
              </a:ext>
            </a:extLst>
          </p:cNvPr>
          <p:cNvSpPr>
            <a:spLocks noGrp="1"/>
          </p:cNvSpPr>
          <p:nvPr>
            <p:ph type="title"/>
          </p:nvPr>
        </p:nvSpPr>
        <p:spPr>
          <a:xfrm>
            <a:off x="609599" y="397933"/>
            <a:ext cx="8620126" cy="1004887"/>
          </a:xfrm>
        </p:spPr>
        <p:txBody>
          <a:bodyPr/>
          <a:lstStyle>
            <a:lvl1pPr algn="l">
              <a:defRPr>
                <a:solidFill>
                  <a:srgbClr val="00549B"/>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49996862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2" name="Picture 1" descr="A picture containing background pattern&#10;&#10;Description automatically generated">
            <a:extLst>
              <a:ext uri="{FF2B5EF4-FFF2-40B4-BE49-F238E27FC236}">
                <a16:creationId xmlns:a16="http://schemas.microsoft.com/office/drawing/2014/main" id="{CAEBA9F6-8C82-DD35-0889-7396A7720FA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78" y="1"/>
            <a:ext cx="12326330" cy="6858000"/>
          </a:xfrm>
          <a:prstGeom prst="rect">
            <a:avLst/>
          </a:prstGeom>
        </p:spPr>
      </p:pic>
      <p:sp>
        <p:nvSpPr>
          <p:cNvPr id="7" name="Slide Number Placeholder 5"/>
          <p:cNvSpPr>
            <a:spLocks noGrp="1"/>
          </p:cNvSpPr>
          <p:nvPr>
            <p:ph type="sldNum" sz="quarter" idx="12"/>
          </p:nvPr>
        </p:nvSpPr>
        <p:spPr>
          <a:xfrm>
            <a:off x="8737600" y="6356351"/>
            <a:ext cx="2844800" cy="365125"/>
          </a:xfrm>
        </p:spPr>
        <p:txBody>
          <a:bodyPr/>
          <a:lstStyle>
            <a:lvl1pPr>
              <a:defRPr>
                <a:solidFill>
                  <a:srgbClr val="003366"/>
                </a:solidFill>
              </a:defRPr>
            </a:lvl1pPr>
          </a:lstStyle>
          <a:p>
            <a:r>
              <a:rPr lang="en-US"/>
              <a:t> </a:t>
            </a:r>
            <a:r>
              <a:rPr lang="en-US" b="1"/>
              <a:t>www.ashrae.org</a:t>
            </a:r>
            <a:r>
              <a:rPr lang="en-US"/>
              <a:t>|</a:t>
            </a:r>
            <a:fld id="{7C7646D6-9DA9-4D60-B037-D72D50BB696E}" type="slidenum">
              <a:rPr lang="en-US" smtClean="0"/>
              <a:pPr/>
              <a:t>‹#›</a:t>
            </a:fld>
            <a:endParaRPr lang="en-US"/>
          </a:p>
        </p:txBody>
      </p:sp>
      <p:pic>
        <p:nvPicPr>
          <p:cNvPr id="9" name="Picture 8">
            <a:extLst>
              <a:ext uri="{FF2B5EF4-FFF2-40B4-BE49-F238E27FC236}">
                <a16:creationId xmlns:a16="http://schemas.microsoft.com/office/drawing/2014/main" id="{984DB2A6-1A94-3142-8BB7-E02B6777620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468103" y="5494871"/>
            <a:ext cx="1114297" cy="771257"/>
          </a:xfrm>
          <a:prstGeom prst="rect">
            <a:avLst/>
          </a:prstGeom>
        </p:spPr>
      </p:pic>
      <p:sp>
        <p:nvSpPr>
          <p:cNvPr id="11" name="Text Placeholder 2">
            <a:extLst>
              <a:ext uri="{FF2B5EF4-FFF2-40B4-BE49-F238E27FC236}">
                <a16:creationId xmlns:a16="http://schemas.microsoft.com/office/drawing/2014/main" id="{6EC7A058-40C8-B3D1-B84E-C767669FF16B}"/>
              </a:ext>
            </a:extLst>
          </p:cNvPr>
          <p:cNvSpPr>
            <a:spLocks noGrp="1"/>
          </p:cNvSpPr>
          <p:nvPr>
            <p:ph type="body" idx="1"/>
          </p:nvPr>
        </p:nvSpPr>
        <p:spPr>
          <a:xfrm>
            <a:off x="609600" y="1658101"/>
            <a:ext cx="4641669"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a:extLst>
              <a:ext uri="{FF2B5EF4-FFF2-40B4-BE49-F238E27FC236}">
                <a16:creationId xmlns:a16="http://schemas.microsoft.com/office/drawing/2014/main" id="{5A8AEBE3-2011-01DC-9F1C-FAE27DD04D54}"/>
              </a:ext>
            </a:extLst>
          </p:cNvPr>
          <p:cNvSpPr>
            <a:spLocks noGrp="1"/>
          </p:cNvSpPr>
          <p:nvPr>
            <p:ph sz="half" idx="2"/>
          </p:nvPr>
        </p:nvSpPr>
        <p:spPr>
          <a:xfrm>
            <a:off x="609599" y="2297863"/>
            <a:ext cx="4641670" cy="3586163"/>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a:extLst>
              <a:ext uri="{FF2B5EF4-FFF2-40B4-BE49-F238E27FC236}">
                <a16:creationId xmlns:a16="http://schemas.microsoft.com/office/drawing/2014/main" id="{C1A39B3B-3E79-E9B6-1B11-3D744200A888}"/>
              </a:ext>
            </a:extLst>
          </p:cNvPr>
          <p:cNvSpPr>
            <a:spLocks noGrp="1"/>
          </p:cNvSpPr>
          <p:nvPr>
            <p:ph type="title"/>
          </p:nvPr>
        </p:nvSpPr>
        <p:spPr>
          <a:xfrm>
            <a:off x="609599" y="397933"/>
            <a:ext cx="8620126" cy="925956"/>
          </a:xfrm>
        </p:spPr>
        <p:txBody>
          <a:bodyPr/>
          <a:lstStyle>
            <a:lvl1pPr algn="l">
              <a:defRPr>
                <a:solidFill>
                  <a:srgbClr val="00549B"/>
                </a:solidFill>
                <a:latin typeface="Arial" panose="020B0604020202020204" pitchFamily="34" charset="0"/>
                <a:cs typeface="Arial" panose="020B0604020202020204" pitchFamily="34" charset="0"/>
              </a:defRPr>
            </a:lvl1pPr>
          </a:lstStyle>
          <a:p>
            <a:r>
              <a:rPr lang="en-US"/>
              <a:t>Click to edit Master title style</a:t>
            </a:r>
          </a:p>
        </p:txBody>
      </p:sp>
      <p:pic>
        <p:nvPicPr>
          <p:cNvPr id="3" name="Picture 2">
            <a:extLst>
              <a:ext uri="{FF2B5EF4-FFF2-40B4-BE49-F238E27FC236}">
                <a16:creationId xmlns:a16="http://schemas.microsoft.com/office/drawing/2014/main" id="{C84E5E1F-C0F0-D949-906A-9F9A7D870B54}"/>
              </a:ext>
            </a:extLst>
          </p:cNvPr>
          <p:cNvPicPr>
            <a:picLocks noChangeAspect="1"/>
          </p:cNvPicPr>
          <p:nvPr userDrawn="1"/>
        </p:nvPicPr>
        <p:blipFill>
          <a:blip r:embed="rId4"/>
          <a:stretch>
            <a:fillRect/>
          </a:stretch>
        </p:blipFill>
        <p:spPr>
          <a:xfrm>
            <a:off x="5395277" y="1323889"/>
            <a:ext cx="6491923" cy="4942239"/>
          </a:xfrm>
          <a:prstGeom prst="rect">
            <a:avLst/>
          </a:prstGeom>
        </p:spPr>
      </p:pic>
    </p:spTree>
    <p:extLst>
      <p:ext uri="{BB962C8B-B14F-4D97-AF65-F5344CB8AC3E}">
        <p14:creationId xmlns:p14="http://schemas.microsoft.com/office/powerpoint/2010/main" val="275727426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705601" y="1457260"/>
            <a:ext cx="5190596" cy="5248340"/>
          </a:xfrm>
        </p:spPr>
        <p:txBody>
          <a:bodyPr>
            <a:normAutofit/>
          </a:bodyPr>
          <a:lstStyle>
            <a:lvl1pPr>
              <a:defRPr sz="24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9076267" y="6492875"/>
            <a:ext cx="2844800" cy="365125"/>
          </a:xfrm>
        </p:spPr>
        <p:txBody>
          <a:bodyPr/>
          <a:lstStyle/>
          <a:p>
            <a:fld id="{07DEDE4D-DC37-4180-B29E-77B367E2BC86}" type="slidenum">
              <a:rPr lang="en-US" smtClean="0">
                <a:solidFill>
                  <a:prstClr val="black"/>
                </a:solidFill>
              </a:rPr>
              <a:pPr/>
              <a:t>‹#›</a:t>
            </a:fld>
            <a:endParaRPr lang="en-US">
              <a:solidFill>
                <a:prstClr val="black"/>
              </a:solidFill>
            </a:endParaRP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53902" y="5580840"/>
            <a:ext cx="1114297" cy="771257"/>
          </a:xfrm>
          <a:prstGeom prst="rect">
            <a:avLst/>
          </a:prstGeom>
        </p:spPr>
      </p:pic>
      <p:sp>
        <p:nvSpPr>
          <p:cNvPr id="21" name="Title 1">
            <a:extLst>
              <a:ext uri="{FF2B5EF4-FFF2-40B4-BE49-F238E27FC236}">
                <a16:creationId xmlns:a16="http://schemas.microsoft.com/office/drawing/2014/main" id="{C8DF8B18-EF21-0543-CEB2-C3CBDC3397B9}"/>
              </a:ext>
            </a:extLst>
          </p:cNvPr>
          <p:cNvSpPr>
            <a:spLocks noGrp="1"/>
          </p:cNvSpPr>
          <p:nvPr>
            <p:ph type="title"/>
          </p:nvPr>
        </p:nvSpPr>
        <p:spPr>
          <a:xfrm>
            <a:off x="6707352" y="397934"/>
            <a:ext cx="5247582" cy="939799"/>
          </a:xfrm>
        </p:spPr>
        <p:txBody>
          <a:bodyPr>
            <a:normAutofit/>
          </a:bodyPr>
          <a:lstStyle>
            <a:lvl1pPr algn="l">
              <a:defRPr sz="3200">
                <a:solidFill>
                  <a:srgbClr val="00549B"/>
                </a:solidFill>
                <a:latin typeface="Arial" panose="020B0604020202020204" pitchFamily="34" charset="0"/>
                <a:cs typeface="Arial" panose="020B0604020202020204" pitchFamily="34" charset="0"/>
              </a:defRPr>
            </a:lvl1pPr>
          </a:lstStyle>
          <a:p>
            <a:r>
              <a:rPr lang="en-US"/>
              <a:t>Click to edit Master</a:t>
            </a:r>
          </a:p>
        </p:txBody>
      </p:sp>
      <p:pic>
        <p:nvPicPr>
          <p:cNvPr id="22" name="Picture 21">
            <a:extLst>
              <a:ext uri="{FF2B5EF4-FFF2-40B4-BE49-F238E27FC236}">
                <a16:creationId xmlns:a16="http://schemas.microsoft.com/office/drawing/2014/main" id="{17F083FB-05AF-3DC7-BF33-D42C2EED14E4}"/>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31180383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8B7B0F9-7510-C548-40CB-8ABA934D2761}"/>
              </a:ext>
            </a:extLst>
          </p:cNvPr>
          <p:cNvPicPr>
            <a:picLocks noChangeAspect="1"/>
          </p:cNvPicPr>
          <p:nvPr userDrawn="1"/>
        </p:nvPicPr>
        <p:blipFill>
          <a:blip r:embed="rId2"/>
          <a:stretch>
            <a:fillRect/>
          </a:stretch>
        </p:blipFill>
        <p:spPr>
          <a:xfrm rot="10800000">
            <a:off x="0" y="0"/>
            <a:ext cx="12192000" cy="1200150"/>
          </a:xfrm>
          <a:prstGeom prst="rect">
            <a:avLst/>
          </a:prstGeom>
        </p:spPr>
      </p:pic>
      <p:sp>
        <p:nvSpPr>
          <p:cNvPr id="2" name="Title 1"/>
          <p:cNvSpPr>
            <a:spLocks noGrp="1"/>
          </p:cNvSpPr>
          <p:nvPr>
            <p:ph type="title"/>
          </p:nvPr>
        </p:nvSpPr>
        <p:spPr/>
        <p:txBody>
          <a:bodyPr/>
          <a:lstStyle>
            <a:lvl1pPr algn="l">
              <a:defRPr>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6" name="Slide Number Placeholder 5"/>
          <p:cNvSpPr>
            <a:spLocks noGrp="1"/>
          </p:cNvSpPr>
          <p:nvPr>
            <p:ph type="sldNum" sz="quarter" idx="12"/>
          </p:nvPr>
        </p:nvSpPr>
        <p:spPr>
          <a:xfrm>
            <a:off x="592666" y="6305551"/>
            <a:ext cx="2844800" cy="365125"/>
          </a:xfrm>
        </p:spPr>
        <p:txBody>
          <a:bodyPr/>
          <a:lstStyle>
            <a:lvl1pPr>
              <a:defRPr b="1">
                <a:solidFill>
                  <a:srgbClr val="003366"/>
                </a:solidFill>
              </a:defRPr>
            </a:lvl1pPr>
          </a:lstStyle>
          <a:p>
            <a:pPr algn="l"/>
            <a:r>
              <a:rPr lang="en-US" err="1"/>
              <a:t>www.ashrae.org</a:t>
            </a:r>
            <a:r>
              <a:rPr lang="en-US"/>
              <a:t> |</a:t>
            </a:r>
            <a:fld id="{7C7646D6-9DA9-4D60-B037-D72D50BB696E}" type="slidenum">
              <a:rPr lang="en-US" smtClean="0"/>
              <a:pPr algn="l"/>
              <a:t>‹#›</a:t>
            </a:fld>
            <a:endParaRPr lang="en-US"/>
          </a:p>
        </p:txBody>
      </p:sp>
      <p:pic>
        <p:nvPicPr>
          <p:cNvPr id="10" name="Picture 9">
            <a:extLst>
              <a:ext uri="{FF2B5EF4-FFF2-40B4-BE49-F238E27FC236}">
                <a16:creationId xmlns:a16="http://schemas.microsoft.com/office/drawing/2014/main" id="{538C7CBF-8CEC-6E45-B7E7-5AB4AC17E43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409285" y="5882274"/>
            <a:ext cx="1114297" cy="771257"/>
          </a:xfrm>
          <a:prstGeom prst="rect">
            <a:avLst/>
          </a:prstGeom>
        </p:spPr>
      </p:pic>
      <p:pic>
        <p:nvPicPr>
          <p:cNvPr id="5" name="Picture 4">
            <a:extLst>
              <a:ext uri="{FF2B5EF4-FFF2-40B4-BE49-F238E27FC236}">
                <a16:creationId xmlns:a16="http://schemas.microsoft.com/office/drawing/2014/main" id="{709340D3-3895-A212-905E-D2036D5A254E}"/>
              </a:ext>
            </a:extLst>
          </p:cNvPr>
          <p:cNvPicPr>
            <a:picLocks noChangeAspect="1"/>
          </p:cNvPicPr>
          <p:nvPr userDrawn="1"/>
        </p:nvPicPr>
        <p:blipFill rotWithShape="1">
          <a:blip r:embed="rId4"/>
          <a:srcRect l="3421" t="3234" r="861" b="-4"/>
          <a:stretch/>
        </p:blipFill>
        <p:spPr>
          <a:xfrm>
            <a:off x="0" y="1344169"/>
            <a:ext cx="12192000" cy="45719"/>
          </a:xfrm>
          <a:prstGeom prst="rect">
            <a:avLst/>
          </a:prstGeom>
        </p:spPr>
      </p:pic>
      <p:sp>
        <p:nvSpPr>
          <p:cNvPr id="12" name="Text Placeholder 2">
            <a:extLst>
              <a:ext uri="{FF2B5EF4-FFF2-40B4-BE49-F238E27FC236}">
                <a16:creationId xmlns:a16="http://schemas.microsoft.com/office/drawing/2014/main" id="{1EB69337-893E-69E3-B5C7-12672B816A7B}"/>
              </a:ext>
            </a:extLst>
          </p:cNvPr>
          <p:cNvSpPr>
            <a:spLocks noGrp="1"/>
          </p:cNvSpPr>
          <p:nvPr>
            <p:ph type="body" idx="1"/>
          </p:nvPr>
        </p:nvSpPr>
        <p:spPr>
          <a:xfrm>
            <a:off x="609600" y="1535113"/>
            <a:ext cx="10606088"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3">
            <a:extLst>
              <a:ext uri="{FF2B5EF4-FFF2-40B4-BE49-F238E27FC236}">
                <a16:creationId xmlns:a16="http://schemas.microsoft.com/office/drawing/2014/main" id="{F1754853-49FC-BC00-EFF6-ECD258792EDF}"/>
              </a:ext>
            </a:extLst>
          </p:cNvPr>
          <p:cNvSpPr>
            <a:spLocks noGrp="1"/>
          </p:cNvSpPr>
          <p:nvPr>
            <p:ph sz="half" idx="2"/>
          </p:nvPr>
        </p:nvSpPr>
        <p:spPr>
          <a:xfrm>
            <a:off x="609599" y="2174875"/>
            <a:ext cx="10651067" cy="3951288"/>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508947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8B7B0F9-7510-C548-40CB-8ABA934D2761}"/>
              </a:ext>
            </a:extLst>
          </p:cNvPr>
          <p:cNvPicPr>
            <a:picLocks noChangeAspect="1"/>
          </p:cNvPicPr>
          <p:nvPr userDrawn="1"/>
        </p:nvPicPr>
        <p:blipFill>
          <a:blip r:embed="rId2"/>
          <a:stretch>
            <a:fillRect/>
          </a:stretch>
        </p:blipFill>
        <p:spPr>
          <a:xfrm rot="10800000">
            <a:off x="0" y="0"/>
            <a:ext cx="12192000" cy="1200150"/>
          </a:xfrm>
          <a:prstGeom prst="rect">
            <a:avLst/>
          </a:prstGeom>
        </p:spPr>
      </p:pic>
      <p:sp>
        <p:nvSpPr>
          <p:cNvPr id="2" name="Title 1"/>
          <p:cNvSpPr>
            <a:spLocks noGrp="1"/>
          </p:cNvSpPr>
          <p:nvPr>
            <p:ph type="title"/>
          </p:nvPr>
        </p:nvSpPr>
        <p:spPr/>
        <p:txBody>
          <a:bodyPr/>
          <a:lstStyle>
            <a:lvl1pPr algn="l">
              <a:defRPr>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6" name="Slide Number Placeholder 5"/>
          <p:cNvSpPr>
            <a:spLocks noGrp="1"/>
          </p:cNvSpPr>
          <p:nvPr>
            <p:ph type="sldNum" sz="quarter" idx="12"/>
          </p:nvPr>
        </p:nvSpPr>
        <p:spPr>
          <a:xfrm>
            <a:off x="8737600" y="6356351"/>
            <a:ext cx="2844800" cy="365125"/>
          </a:xfrm>
        </p:spPr>
        <p:txBody>
          <a:bodyPr/>
          <a:lstStyle>
            <a:lvl1pPr>
              <a:defRPr b="1">
                <a:solidFill>
                  <a:srgbClr val="003366"/>
                </a:solidFill>
              </a:defRPr>
            </a:lvl1pPr>
          </a:lstStyle>
          <a:p>
            <a:r>
              <a:rPr lang="en-US"/>
              <a:t>www.ashrae.org |</a:t>
            </a:r>
            <a:fld id="{7C7646D6-9DA9-4D60-B037-D72D50BB696E}" type="slidenum">
              <a:rPr lang="en-US" smtClean="0"/>
              <a:pPr/>
              <a:t>‹#›</a:t>
            </a:fld>
            <a:endParaRPr lang="en-US"/>
          </a:p>
        </p:txBody>
      </p:sp>
      <p:cxnSp>
        <p:nvCxnSpPr>
          <p:cNvPr id="8" name="Straight Connector 7"/>
          <p:cNvCxnSpPr/>
          <p:nvPr userDrawn="1"/>
        </p:nvCxnSpPr>
        <p:spPr>
          <a:xfrm>
            <a:off x="0" y="990600"/>
            <a:ext cx="12192000" cy="0"/>
          </a:xfrm>
          <a:prstGeom prst="line">
            <a:avLst/>
          </a:prstGeom>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538C7CBF-8CEC-6E45-B7E7-5AB4AC17E43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477019" y="5509741"/>
            <a:ext cx="1114297" cy="771257"/>
          </a:xfrm>
          <a:prstGeom prst="rect">
            <a:avLst/>
          </a:prstGeom>
        </p:spPr>
      </p:pic>
      <p:pic>
        <p:nvPicPr>
          <p:cNvPr id="5" name="Picture 4">
            <a:extLst>
              <a:ext uri="{FF2B5EF4-FFF2-40B4-BE49-F238E27FC236}">
                <a16:creationId xmlns:a16="http://schemas.microsoft.com/office/drawing/2014/main" id="{709340D3-3895-A212-905E-D2036D5A254E}"/>
              </a:ext>
            </a:extLst>
          </p:cNvPr>
          <p:cNvPicPr>
            <a:picLocks noChangeAspect="1"/>
          </p:cNvPicPr>
          <p:nvPr userDrawn="1"/>
        </p:nvPicPr>
        <p:blipFill rotWithShape="1">
          <a:blip r:embed="rId4"/>
          <a:srcRect l="3421" t="3234" r="861" b="-4"/>
          <a:stretch/>
        </p:blipFill>
        <p:spPr>
          <a:xfrm>
            <a:off x="0" y="1344169"/>
            <a:ext cx="12192000" cy="45719"/>
          </a:xfrm>
          <a:prstGeom prst="rect">
            <a:avLst/>
          </a:prstGeom>
        </p:spPr>
      </p:pic>
      <p:sp>
        <p:nvSpPr>
          <p:cNvPr id="3" name="Text Placeholder 2">
            <a:extLst>
              <a:ext uri="{FF2B5EF4-FFF2-40B4-BE49-F238E27FC236}">
                <a16:creationId xmlns:a16="http://schemas.microsoft.com/office/drawing/2014/main" id="{EAA88ABB-0573-8AD3-6708-78F5D9F1C064}"/>
              </a:ext>
            </a:extLst>
          </p:cNvPr>
          <p:cNvSpPr>
            <a:spLocks noGrp="1"/>
          </p:cNvSpPr>
          <p:nvPr>
            <p:ph type="body" idx="1"/>
          </p:nvPr>
        </p:nvSpPr>
        <p:spPr>
          <a:xfrm>
            <a:off x="609600" y="1670580"/>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39CE60F-6228-6667-C3EA-709A4BD7F853}"/>
              </a:ext>
            </a:extLst>
          </p:cNvPr>
          <p:cNvSpPr>
            <a:spLocks noGrp="1"/>
          </p:cNvSpPr>
          <p:nvPr>
            <p:ph sz="half" idx="2"/>
          </p:nvPr>
        </p:nvSpPr>
        <p:spPr>
          <a:xfrm>
            <a:off x="609600" y="2310342"/>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3ADDD59-B3FD-26EE-CC4A-94672C86F4DC}"/>
              </a:ext>
            </a:extLst>
          </p:cNvPr>
          <p:cNvSpPr>
            <a:spLocks noGrp="1"/>
          </p:cNvSpPr>
          <p:nvPr>
            <p:ph type="body" sz="quarter" idx="3"/>
          </p:nvPr>
        </p:nvSpPr>
        <p:spPr>
          <a:xfrm>
            <a:off x="6193368" y="1670580"/>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5">
            <a:extLst>
              <a:ext uri="{FF2B5EF4-FFF2-40B4-BE49-F238E27FC236}">
                <a16:creationId xmlns:a16="http://schemas.microsoft.com/office/drawing/2014/main" id="{D372AA30-8DE2-F2FA-5397-8080D61973B7}"/>
              </a:ext>
            </a:extLst>
          </p:cNvPr>
          <p:cNvSpPr>
            <a:spLocks noGrp="1"/>
          </p:cNvSpPr>
          <p:nvPr>
            <p:ph sz="quarter" idx="4"/>
          </p:nvPr>
        </p:nvSpPr>
        <p:spPr>
          <a:xfrm>
            <a:off x="6193368" y="2310342"/>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438968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2F1C3A-2E5D-6CF8-F30C-47EB8F56F345}"/>
              </a:ext>
            </a:extLst>
          </p:cNvPr>
          <p:cNvPicPr>
            <a:picLocks noChangeAspect="1"/>
          </p:cNvPicPr>
          <p:nvPr userDrawn="1"/>
        </p:nvPicPr>
        <p:blipFill>
          <a:blip r:embed="rId2"/>
          <a:stretch>
            <a:fillRect/>
          </a:stretch>
        </p:blipFill>
        <p:spPr>
          <a:xfrm>
            <a:off x="5547677" y="1608666"/>
            <a:ext cx="6491923" cy="4942239"/>
          </a:xfrm>
          <a:prstGeom prst="rect">
            <a:avLst/>
          </a:prstGeom>
        </p:spPr>
      </p:pic>
      <p:sp>
        <p:nvSpPr>
          <p:cNvPr id="7" name="Content Placeholder 2">
            <a:extLst>
              <a:ext uri="{FF2B5EF4-FFF2-40B4-BE49-F238E27FC236}">
                <a16:creationId xmlns:a16="http://schemas.microsoft.com/office/drawing/2014/main" id="{5A386ABC-AACC-3464-22A4-B778C0931894}"/>
              </a:ext>
            </a:extLst>
          </p:cNvPr>
          <p:cNvSpPr>
            <a:spLocks noGrp="1"/>
          </p:cNvSpPr>
          <p:nvPr>
            <p:ph idx="1"/>
          </p:nvPr>
        </p:nvSpPr>
        <p:spPr>
          <a:xfrm>
            <a:off x="635001" y="1881718"/>
            <a:ext cx="6426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9C35A286-17FE-35C6-2793-B2D89BB317DD}"/>
              </a:ext>
            </a:extLst>
          </p:cNvPr>
          <p:cNvPicPr>
            <a:picLocks noChangeAspect="1"/>
          </p:cNvPicPr>
          <p:nvPr userDrawn="1"/>
        </p:nvPicPr>
        <p:blipFill>
          <a:blip r:embed="rId3"/>
          <a:stretch>
            <a:fillRect/>
          </a:stretch>
        </p:blipFill>
        <p:spPr>
          <a:xfrm rot="10800000">
            <a:off x="0" y="0"/>
            <a:ext cx="12192000" cy="1200150"/>
          </a:xfrm>
          <a:prstGeom prst="rect">
            <a:avLst/>
          </a:prstGeom>
        </p:spPr>
      </p:pic>
      <p:sp>
        <p:nvSpPr>
          <p:cNvPr id="9" name="Title 1">
            <a:extLst>
              <a:ext uri="{FF2B5EF4-FFF2-40B4-BE49-F238E27FC236}">
                <a16:creationId xmlns:a16="http://schemas.microsoft.com/office/drawing/2014/main" id="{98E8F6E1-FEFB-D144-9BC4-E07C09ACC5AE}"/>
              </a:ext>
            </a:extLst>
          </p:cNvPr>
          <p:cNvSpPr>
            <a:spLocks noGrp="1"/>
          </p:cNvSpPr>
          <p:nvPr>
            <p:ph type="title"/>
          </p:nvPr>
        </p:nvSpPr>
        <p:spPr>
          <a:xfrm>
            <a:off x="609600" y="76200"/>
            <a:ext cx="10972800" cy="1143000"/>
          </a:xfrm>
        </p:spPr>
        <p:txBody>
          <a:bodyPr/>
          <a:lstStyle>
            <a:lvl1pPr algn="l">
              <a:defRPr>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10" name="Picture 9">
            <a:extLst>
              <a:ext uri="{FF2B5EF4-FFF2-40B4-BE49-F238E27FC236}">
                <a16:creationId xmlns:a16="http://schemas.microsoft.com/office/drawing/2014/main" id="{CDA1CEB1-92E0-FBA7-891C-A2B7A8392B0E}"/>
              </a:ext>
            </a:extLst>
          </p:cNvPr>
          <p:cNvPicPr>
            <a:picLocks noChangeAspect="1"/>
          </p:cNvPicPr>
          <p:nvPr userDrawn="1"/>
        </p:nvPicPr>
        <p:blipFill rotWithShape="1">
          <a:blip r:embed="rId4"/>
          <a:srcRect l="3421" t="3234" r="861" b="-4"/>
          <a:stretch/>
        </p:blipFill>
        <p:spPr>
          <a:xfrm>
            <a:off x="0" y="1344169"/>
            <a:ext cx="12192000" cy="45719"/>
          </a:xfrm>
          <a:prstGeom prst="rect">
            <a:avLst/>
          </a:prstGeom>
        </p:spPr>
      </p:pic>
    </p:spTree>
    <p:extLst>
      <p:ext uri="{BB962C8B-B14F-4D97-AF65-F5344CB8AC3E}">
        <p14:creationId xmlns:p14="http://schemas.microsoft.com/office/powerpoint/2010/main" val="289305991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75317" y="4953000"/>
            <a:ext cx="882015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475317" y="1574800"/>
            <a:ext cx="8803216" cy="326813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473200" y="5604405"/>
            <a:ext cx="8231717" cy="50852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Slide Number Placeholder 5"/>
          <p:cNvSpPr>
            <a:spLocks noGrp="1"/>
          </p:cNvSpPr>
          <p:nvPr>
            <p:ph type="sldNum" sz="quarter" idx="12"/>
          </p:nvPr>
        </p:nvSpPr>
        <p:spPr>
          <a:xfrm>
            <a:off x="8737600" y="6356351"/>
            <a:ext cx="2844800" cy="365125"/>
          </a:xfrm>
        </p:spPr>
        <p:txBody>
          <a:bodyPr/>
          <a:lstStyle>
            <a:lvl1pPr>
              <a:defRPr>
                <a:solidFill>
                  <a:srgbClr val="003366"/>
                </a:solidFill>
              </a:defRPr>
            </a:lvl1pPr>
          </a:lstStyle>
          <a:p>
            <a:r>
              <a:rPr lang="en-US"/>
              <a:t> </a:t>
            </a:r>
            <a:r>
              <a:rPr lang="en-US" b="1"/>
              <a:t>www.ashrae.org</a:t>
            </a:r>
            <a:r>
              <a:rPr lang="en-US"/>
              <a:t>|</a:t>
            </a:r>
            <a:fld id="{7C7646D6-9DA9-4D60-B037-D72D50BB696E}" type="slidenum">
              <a:rPr lang="en-US" smtClean="0"/>
              <a:pPr/>
              <a:t>‹#›</a:t>
            </a:fld>
            <a:endParaRPr lang="en-US"/>
          </a:p>
        </p:txBody>
      </p:sp>
      <p:pic>
        <p:nvPicPr>
          <p:cNvPr id="10" name="Picture 9">
            <a:extLst>
              <a:ext uri="{FF2B5EF4-FFF2-40B4-BE49-F238E27FC236}">
                <a16:creationId xmlns:a16="http://schemas.microsoft.com/office/drawing/2014/main" id="{0FD42A2A-5A24-8149-B39A-E2454527CBE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49078" y="5475876"/>
            <a:ext cx="1114297" cy="771257"/>
          </a:xfrm>
          <a:prstGeom prst="rect">
            <a:avLst/>
          </a:prstGeom>
        </p:spPr>
      </p:pic>
      <p:pic>
        <p:nvPicPr>
          <p:cNvPr id="5" name="Picture 4">
            <a:extLst>
              <a:ext uri="{FF2B5EF4-FFF2-40B4-BE49-F238E27FC236}">
                <a16:creationId xmlns:a16="http://schemas.microsoft.com/office/drawing/2014/main" id="{7E1C40E8-39D3-0C40-668E-4A16E6949CB5}"/>
              </a:ext>
            </a:extLst>
          </p:cNvPr>
          <p:cNvPicPr>
            <a:picLocks noChangeAspect="1"/>
          </p:cNvPicPr>
          <p:nvPr userDrawn="1"/>
        </p:nvPicPr>
        <p:blipFill>
          <a:blip r:embed="rId3"/>
          <a:stretch>
            <a:fillRect/>
          </a:stretch>
        </p:blipFill>
        <p:spPr>
          <a:xfrm rot="10800000">
            <a:off x="0" y="0"/>
            <a:ext cx="12192000" cy="1200150"/>
          </a:xfrm>
          <a:prstGeom prst="rect">
            <a:avLst/>
          </a:prstGeom>
        </p:spPr>
      </p:pic>
      <p:sp>
        <p:nvSpPr>
          <p:cNvPr id="6" name="Title 1">
            <a:extLst>
              <a:ext uri="{FF2B5EF4-FFF2-40B4-BE49-F238E27FC236}">
                <a16:creationId xmlns:a16="http://schemas.microsoft.com/office/drawing/2014/main" id="{9E1AB2C5-2B7B-BB7A-D0E8-61600C51E169}"/>
              </a:ext>
            </a:extLst>
          </p:cNvPr>
          <p:cNvSpPr txBox="1">
            <a:spLocks/>
          </p:cNvSpPr>
          <p:nvPr userDrawn="1"/>
        </p:nvSpPr>
        <p:spPr>
          <a:xfrm>
            <a:off x="609600" y="76200"/>
            <a:ext cx="10972800"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A367D2E8-6107-6772-0308-BC193342A6A9}"/>
              </a:ext>
            </a:extLst>
          </p:cNvPr>
          <p:cNvCxnSpPr/>
          <p:nvPr userDrawn="1"/>
        </p:nvCxnSpPr>
        <p:spPr>
          <a:xfrm>
            <a:off x="0" y="990600"/>
            <a:ext cx="12192000" cy="0"/>
          </a:xfrm>
          <a:prstGeom prst="line">
            <a:avLst/>
          </a:prstGeom>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2E929D17-86D6-3BB8-30D5-7FEBD86B1641}"/>
              </a:ext>
            </a:extLst>
          </p:cNvPr>
          <p:cNvPicPr>
            <a:picLocks noChangeAspect="1"/>
          </p:cNvPicPr>
          <p:nvPr userDrawn="1"/>
        </p:nvPicPr>
        <p:blipFill rotWithShape="1">
          <a:blip r:embed="rId4"/>
          <a:srcRect l="3421" t="3234" r="861" b="-4"/>
          <a:stretch/>
        </p:blipFill>
        <p:spPr>
          <a:xfrm>
            <a:off x="0" y="1344169"/>
            <a:ext cx="12192000" cy="45719"/>
          </a:xfrm>
          <a:prstGeom prst="rect">
            <a:avLst/>
          </a:prstGeom>
        </p:spPr>
      </p:pic>
    </p:spTree>
    <p:extLst>
      <p:ext uri="{BB962C8B-B14F-4D97-AF65-F5344CB8AC3E}">
        <p14:creationId xmlns:p14="http://schemas.microsoft.com/office/powerpoint/2010/main" val="85904934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4E386D-D596-43F8-8F7F-EC29E2E0A8BB}" type="datetimeFigureOut">
              <a:rPr lang="en-US" smtClean="0">
                <a:solidFill>
                  <a:prstClr val="black"/>
                </a:solidFill>
              </a:rPr>
              <a:pPr/>
              <a:t>10/28/2025</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7DEDE4D-DC37-4180-B29E-77B367E2BC86}" type="slidenum">
              <a:rPr lang="en-US" smtClean="0">
                <a:solidFill>
                  <a:prstClr val="black"/>
                </a:solidFill>
              </a:rPr>
              <a:pPr/>
              <a:t>‹#›</a:t>
            </a:fld>
            <a:endParaRPr lang="en-US">
              <a:solidFill>
                <a:prstClr val="black"/>
              </a:solidFill>
            </a:endParaRP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897389" y="5585095"/>
            <a:ext cx="1114297" cy="771257"/>
          </a:xfrm>
          <a:prstGeom prst="rect">
            <a:avLst/>
          </a:prstGeom>
        </p:spPr>
      </p:pic>
    </p:spTree>
    <p:extLst>
      <p:ext uri="{BB962C8B-B14F-4D97-AF65-F5344CB8AC3E}">
        <p14:creationId xmlns:p14="http://schemas.microsoft.com/office/powerpoint/2010/main" val="402382077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43543"/>
          </a:xfrm>
        </p:spPr>
        <p:txBody>
          <a:bodyPr>
            <a:normAutofit/>
          </a:bodyPr>
          <a:lstStyle>
            <a:lvl1pPr>
              <a:defRPr sz="3600">
                <a:solidFill>
                  <a:schemeClr val="bg1"/>
                </a:solidFill>
                <a:latin typeface="Akzidenz Grotesk BE Medium" panose="02000803030000020004" pitchFamily="50" charset="0"/>
              </a:defRPr>
            </a:lvl1pPr>
          </a:lstStyle>
          <a:p>
            <a:r>
              <a:rPr lang="en-US"/>
              <a:t>Click to edit Master title style</a:t>
            </a:r>
          </a:p>
        </p:txBody>
      </p:sp>
      <p:sp>
        <p:nvSpPr>
          <p:cNvPr id="3" name="Content Placeholder 2"/>
          <p:cNvSpPr>
            <a:spLocks noGrp="1"/>
          </p:cNvSpPr>
          <p:nvPr>
            <p:ph idx="1"/>
          </p:nvPr>
        </p:nvSpPr>
        <p:spPr/>
        <p:txBody>
          <a:bodyPr/>
          <a:lstStyle>
            <a:lvl1pPr>
              <a:defRPr>
                <a:latin typeface="akzidenz-grotesk"/>
              </a:defRPr>
            </a:lvl1pPr>
            <a:lvl2pPr>
              <a:defRPr>
                <a:latin typeface="Akzidenz Grotesk BE Regular" panose="02000503030000020003" pitchFamily="50" charset="0"/>
              </a:defRPr>
            </a:lvl2pPr>
            <a:lvl3pPr>
              <a:defRPr>
                <a:latin typeface="Akzidenz Grotesk BE Regular" panose="02000503030000020003" pitchFamily="50" charset="0"/>
              </a:defRPr>
            </a:lvl3pPr>
            <a:lvl4pPr>
              <a:defRPr>
                <a:latin typeface="Akzidenz Grotesk BE Regular" panose="02000503030000020003" pitchFamily="50" charset="0"/>
              </a:defRPr>
            </a:lvl4pPr>
            <a:lvl5pPr>
              <a:defRPr>
                <a:latin typeface="Akzidenz Grotesk BE Regular" panose="02000503030000020003"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4E386D-D596-43F8-8F7F-EC29E2E0A8BB}" type="datetimeFigureOut">
              <a:rPr lang="en-US" smtClean="0"/>
              <a:t>10/28/2025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DEDE4D-DC37-4180-B29E-77B367E2BC86}" type="slidenum">
              <a:rPr lang="en-US" smtClean="0"/>
              <a:t>‹#›</a:t>
            </a:fld>
            <a:endParaRPr lang="en-US"/>
          </a:p>
        </p:txBody>
      </p:sp>
      <p:pic>
        <p:nvPicPr>
          <p:cNvPr id="9" name="Picture 8" descr="Text, logo&#10;&#10;Description automatically generated">
            <a:extLst>
              <a:ext uri="{FF2B5EF4-FFF2-40B4-BE49-F238E27FC236}">
                <a16:creationId xmlns:a16="http://schemas.microsoft.com/office/drawing/2014/main" id="{8BEB063F-94D2-4C1E-B956-731A5A483AD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43741" y="136525"/>
            <a:ext cx="1295988" cy="896982"/>
          </a:xfrm>
          <a:prstGeom prst="rect">
            <a:avLst/>
          </a:prstGeom>
        </p:spPr>
      </p:pic>
    </p:spTree>
    <p:extLst>
      <p:ext uri="{BB962C8B-B14F-4D97-AF65-F5344CB8AC3E}">
        <p14:creationId xmlns:p14="http://schemas.microsoft.com/office/powerpoint/2010/main" val="37478600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dirty="0"/>
          </a:p>
        </p:txBody>
      </p:sp>
      <p:sp>
        <p:nvSpPr>
          <p:cNvPr id="3" name="Footer Placeholder 2"/>
          <p:cNvSpPr>
            <a:spLocks noGrp="1"/>
          </p:cNvSpPr>
          <p:nvPr>
            <p:ph type="ftr" sz="quarter" idx="11"/>
          </p:nvPr>
        </p:nvSpPr>
        <p:spPr/>
        <p:txBody>
          <a:bodyPr/>
          <a:lstStyle>
            <a:lvl1pPr>
              <a:defRPr b="0" i="0"/>
            </a:lvl1pPr>
          </a:lstStyle>
          <a:p>
            <a:endParaRPr lang="en-US" dirty="0"/>
          </a:p>
        </p:txBody>
      </p:sp>
      <p:sp>
        <p:nvSpPr>
          <p:cNvPr id="4" name="Slide Number Placeholder 3"/>
          <p:cNvSpPr>
            <a:spLocks noGrp="1"/>
          </p:cNvSpPr>
          <p:nvPr>
            <p:ph type="sldNum" sz="quarter" idx="12"/>
          </p:nvPr>
        </p:nvSpPr>
        <p:spPr/>
        <p:txBody>
          <a:bodyPr/>
          <a:lstStyle>
            <a:lvl1pPr>
              <a:defRPr b="0" i="0"/>
            </a:lvl1pPr>
          </a:lstStyle>
          <a:p>
            <a:fld id="{07DEDE4D-DC37-4180-B29E-77B367E2BC86}" type="slidenum">
              <a:rPr lang="en-US" smtClean="0"/>
              <a:pPr/>
              <a:t>‹#›</a:t>
            </a:fld>
            <a:endParaRPr lang="en-US" dirty="0"/>
          </a:p>
        </p:txBody>
      </p:sp>
    </p:spTree>
    <p:extLst>
      <p:ext uri="{BB962C8B-B14F-4D97-AF65-F5344CB8AC3E}">
        <p14:creationId xmlns:p14="http://schemas.microsoft.com/office/powerpoint/2010/main" val="44342406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1EA21-1B35-EFDE-8058-3D18F4E7297D}"/>
              </a:ext>
            </a:extLst>
          </p:cNvPr>
          <p:cNvSpPr>
            <a:spLocks noGrp="1"/>
          </p:cNvSpPr>
          <p:nvPr>
            <p:ph type="ctrTitle"/>
          </p:nvPr>
        </p:nvSpPr>
        <p:spPr>
          <a:xfrm>
            <a:off x="1642534" y="682097"/>
            <a:ext cx="9144000" cy="1824036"/>
          </a:xfrm>
        </p:spPr>
        <p:txBody>
          <a:bodyPr anchor="b"/>
          <a:lstStyle>
            <a:lvl1pPr algn="ctr">
              <a:defRPr sz="6000"/>
            </a:lvl1pPr>
          </a:lstStyle>
          <a:p>
            <a:r>
              <a:rPr lang="en-US" dirty="0"/>
              <a:t>Click to edit Master title</a:t>
            </a:r>
          </a:p>
        </p:txBody>
      </p:sp>
      <p:sp>
        <p:nvSpPr>
          <p:cNvPr id="4" name="Date Placeholder 3">
            <a:extLst>
              <a:ext uri="{FF2B5EF4-FFF2-40B4-BE49-F238E27FC236}">
                <a16:creationId xmlns:a16="http://schemas.microsoft.com/office/drawing/2014/main" id="{1F994B8F-AE44-6AE0-28C7-99AE50B2AC00}"/>
              </a:ext>
            </a:extLst>
          </p:cNvPr>
          <p:cNvSpPr>
            <a:spLocks noGrp="1"/>
          </p:cNvSpPr>
          <p:nvPr>
            <p:ph type="dt" sz="half" idx="10"/>
          </p:nvPr>
        </p:nvSpPr>
        <p:spPr/>
        <p:txBody>
          <a:bodyPr/>
          <a:lstStyle/>
          <a:p>
            <a:fld id="{4F95CF3C-D4AC-0844-A331-7B7313F53D99}" type="datetimeFigureOut">
              <a:rPr lang="en-US" smtClean="0"/>
              <a:t>10/28/2025</a:t>
            </a:fld>
            <a:endParaRPr lang="en-US"/>
          </a:p>
        </p:txBody>
      </p:sp>
      <p:sp>
        <p:nvSpPr>
          <p:cNvPr id="5" name="Footer Placeholder 4">
            <a:extLst>
              <a:ext uri="{FF2B5EF4-FFF2-40B4-BE49-F238E27FC236}">
                <a16:creationId xmlns:a16="http://schemas.microsoft.com/office/drawing/2014/main" id="{B2495C5D-8769-8227-F23F-8AAE28E577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97898B-7131-9F52-B2C3-C694E578670E}"/>
              </a:ext>
            </a:extLst>
          </p:cNvPr>
          <p:cNvSpPr>
            <a:spLocks noGrp="1"/>
          </p:cNvSpPr>
          <p:nvPr>
            <p:ph type="sldNum" sz="quarter" idx="12"/>
          </p:nvPr>
        </p:nvSpPr>
        <p:spPr/>
        <p:txBody>
          <a:bodyPr/>
          <a:lstStyle/>
          <a:p>
            <a:fld id="{06A5C21F-1139-2141-A10B-16196BA89614}" type="slidenum">
              <a:rPr lang="en-US" smtClean="0"/>
              <a:t>‹#›</a:t>
            </a:fld>
            <a:endParaRPr lang="en-US"/>
          </a:p>
        </p:txBody>
      </p:sp>
    </p:spTree>
    <p:extLst>
      <p:ext uri="{BB962C8B-B14F-4D97-AF65-F5344CB8AC3E}">
        <p14:creationId xmlns:p14="http://schemas.microsoft.com/office/powerpoint/2010/main" val="119144218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99EAA-7CBB-70E4-F60A-83AF0B050837}"/>
              </a:ext>
            </a:extLst>
          </p:cNvPr>
          <p:cNvSpPr>
            <a:spLocks noGrp="1"/>
          </p:cNvSpPr>
          <p:nvPr>
            <p:ph type="ctrTitle"/>
          </p:nvPr>
        </p:nvSpPr>
        <p:spPr>
          <a:xfrm>
            <a:off x="372534" y="753534"/>
            <a:ext cx="5080000" cy="2510896"/>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72AC2B92-8D06-23DC-E000-279C94A96539}"/>
              </a:ext>
            </a:extLst>
          </p:cNvPr>
          <p:cNvSpPr>
            <a:spLocks noGrp="1"/>
          </p:cNvSpPr>
          <p:nvPr>
            <p:ph type="subTitle" idx="1"/>
          </p:nvPr>
        </p:nvSpPr>
        <p:spPr>
          <a:xfrm>
            <a:off x="372534" y="3967956"/>
            <a:ext cx="5096933" cy="1684867"/>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B662E74-6479-94F9-37F9-07353E55A875}"/>
              </a:ext>
            </a:extLst>
          </p:cNvPr>
          <p:cNvSpPr>
            <a:spLocks noGrp="1"/>
          </p:cNvSpPr>
          <p:nvPr>
            <p:ph type="dt" sz="half" idx="10"/>
          </p:nvPr>
        </p:nvSpPr>
        <p:spPr/>
        <p:txBody>
          <a:bodyPr/>
          <a:lstStyle/>
          <a:p>
            <a:fld id="{2515FC38-E967-654D-8530-0EB5D4AB23B2}" type="datetimeFigureOut">
              <a:rPr lang="en-US" smtClean="0"/>
              <a:t>10/28/2025</a:t>
            </a:fld>
            <a:endParaRPr lang="en-US"/>
          </a:p>
        </p:txBody>
      </p:sp>
      <p:sp>
        <p:nvSpPr>
          <p:cNvPr id="5" name="Footer Placeholder 4">
            <a:extLst>
              <a:ext uri="{FF2B5EF4-FFF2-40B4-BE49-F238E27FC236}">
                <a16:creationId xmlns:a16="http://schemas.microsoft.com/office/drawing/2014/main" id="{8FC7DC8A-DE79-AA7E-3C1A-58843E7C04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0008DC-94EC-6D63-1284-F1B4F949D2F1}"/>
              </a:ext>
            </a:extLst>
          </p:cNvPr>
          <p:cNvSpPr>
            <a:spLocks noGrp="1"/>
          </p:cNvSpPr>
          <p:nvPr>
            <p:ph type="sldNum" sz="quarter" idx="12"/>
          </p:nvPr>
        </p:nvSpPr>
        <p:spPr/>
        <p:txBody>
          <a:bodyPr/>
          <a:lstStyle/>
          <a:p>
            <a:fld id="{A0995FC2-D957-BE43-91CE-3F418F953973}" type="slidenum">
              <a:rPr lang="en-US" smtClean="0"/>
              <a:t>‹#›</a:t>
            </a:fld>
            <a:endParaRPr lang="en-US"/>
          </a:p>
        </p:txBody>
      </p:sp>
    </p:spTree>
    <p:extLst>
      <p:ext uri="{BB962C8B-B14F-4D97-AF65-F5344CB8AC3E}">
        <p14:creationId xmlns:p14="http://schemas.microsoft.com/office/powerpoint/2010/main" val="257876846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E9FEE-7C1B-E334-7E32-9B8727F1B191}"/>
              </a:ext>
            </a:extLst>
          </p:cNvPr>
          <p:cNvSpPr>
            <a:spLocks noGrp="1"/>
          </p:cNvSpPr>
          <p:nvPr>
            <p:ph type="title"/>
          </p:nvPr>
        </p:nvSpPr>
        <p:spPr>
          <a:xfrm>
            <a:off x="838200" y="365125"/>
            <a:ext cx="4072467"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72938C46-49D2-B73E-4E55-AA7CC1C8F8B0}"/>
              </a:ext>
            </a:extLst>
          </p:cNvPr>
          <p:cNvSpPr>
            <a:spLocks noGrp="1"/>
          </p:cNvSpPr>
          <p:nvPr>
            <p:ph idx="1"/>
          </p:nvPr>
        </p:nvSpPr>
        <p:spPr>
          <a:xfrm>
            <a:off x="838200" y="1825625"/>
            <a:ext cx="41148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E84632B-D41D-8857-B63A-1CE4F0320924}"/>
              </a:ext>
            </a:extLst>
          </p:cNvPr>
          <p:cNvSpPr>
            <a:spLocks noGrp="1"/>
          </p:cNvSpPr>
          <p:nvPr>
            <p:ph type="dt" sz="half" idx="10"/>
          </p:nvPr>
        </p:nvSpPr>
        <p:spPr/>
        <p:txBody>
          <a:bodyPr/>
          <a:lstStyle/>
          <a:p>
            <a:fld id="{2515FC38-E967-654D-8530-0EB5D4AB23B2}" type="datetimeFigureOut">
              <a:rPr lang="en-US" smtClean="0"/>
              <a:t>10/28/2025</a:t>
            </a:fld>
            <a:endParaRPr lang="en-US"/>
          </a:p>
        </p:txBody>
      </p:sp>
      <p:sp>
        <p:nvSpPr>
          <p:cNvPr id="5" name="Footer Placeholder 4">
            <a:extLst>
              <a:ext uri="{FF2B5EF4-FFF2-40B4-BE49-F238E27FC236}">
                <a16:creationId xmlns:a16="http://schemas.microsoft.com/office/drawing/2014/main" id="{0286BBD7-3A80-9CFE-C89F-160DAC87FD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E8F8EA-D353-A5A4-04D9-CF708FCB5D77}"/>
              </a:ext>
            </a:extLst>
          </p:cNvPr>
          <p:cNvSpPr>
            <a:spLocks noGrp="1"/>
          </p:cNvSpPr>
          <p:nvPr>
            <p:ph type="sldNum" sz="quarter" idx="12"/>
          </p:nvPr>
        </p:nvSpPr>
        <p:spPr/>
        <p:txBody>
          <a:bodyPr/>
          <a:lstStyle/>
          <a:p>
            <a:fld id="{A0995FC2-D957-BE43-91CE-3F418F953973}" type="slidenum">
              <a:rPr lang="en-US" smtClean="0"/>
              <a:t>‹#›</a:t>
            </a:fld>
            <a:endParaRPr lang="en-US"/>
          </a:p>
        </p:txBody>
      </p:sp>
    </p:spTree>
    <p:extLst>
      <p:ext uri="{BB962C8B-B14F-4D97-AF65-F5344CB8AC3E}">
        <p14:creationId xmlns:p14="http://schemas.microsoft.com/office/powerpoint/2010/main" val="275923227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b="0" i="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a:p>
        </p:txBody>
      </p:sp>
      <p:sp>
        <p:nvSpPr>
          <p:cNvPr id="5" name="Footer Placeholder 4"/>
          <p:cNvSpPr>
            <a:spLocks noGrp="1"/>
          </p:cNvSpPr>
          <p:nvPr>
            <p:ph type="ftr" sz="quarter" idx="11"/>
          </p:nvPr>
        </p:nvSpPr>
        <p:spPr/>
        <p:txBody>
          <a:bodyPr/>
          <a:lstStyle>
            <a:lvl1pPr>
              <a:defRPr b="0" i="0"/>
            </a:lvl1pPr>
          </a:lstStyle>
          <a:p>
            <a:endParaRPr lang="en-US"/>
          </a:p>
        </p:txBody>
      </p:sp>
      <p:sp>
        <p:nvSpPr>
          <p:cNvPr id="6" name="Slide Number Placeholder 5"/>
          <p:cNvSpPr>
            <a:spLocks noGrp="1"/>
          </p:cNvSpPr>
          <p:nvPr>
            <p:ph type="sldNum" sz="quarter" idx="12"/>
          </p:nvPr>
        </p:nvSpPr>
        <p:spPr/>
        <p:txBody>
          <a:bodyPr/>
          <a:lstStyle>
            <a:lvl1pPr>
              <a:defRPr b="0" i="0"/>
            </a:lvl1pPr>
          </a:lstStyle>
          <a:p>
            <a:fld id="{07DEDE4D-DC37-4180-B29E-77B367E2BC86}" type="slidenum">
              <a:rPr lang="en-US" smtClean="0"/>
              <a:pPr/>
              <a:t>‹#›</a:t>
            </a:fld>
            <a:endParaRPr lang="en-US"/>
          </a:p>
        </p:txBody>
      </p:sp>
    </p:spTree>
    <p:extLst>
      <p:ext uri="{BB962C8B-B14F-4D97-AF65-F5344CB8AC3E}">
        <p14:creationId xmlns:p14="http://schemas.microsoft.com/office/powerpoint/2010/main" val="41157783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a:p>
        </p:txBody>
      </p:sp>
      <p:sp>
        <p:nvSpPr>
          <p:cNvPr id="5" name="Footer Placeholder 4"/>
          <p:cNvSpPr>
            <a:spLocks noGrp="1"/>
          </p:cNvSpPr>
          <p:nvPr>
            <p:ph type="ftr" sz="quarter" idx="11"/>
          </p:nvPr>
        </p:nvSpPr>
        <p:spPr/>
        <p:txBody>
          <a:bodyPr/>
          <a:lstStyle>
            <a:lvl1pPr>
              <a:defRPr b="0" i="0"/>
            </a:lvl1pPr>
          </a:lstStyle>
          <a:p>
            <a:endParaRPr lang="en-US"/>
          </a:p>
        </p:txBody>
      </p:sp>
      <p:sp>
        <p:nvSpPr>
          <p:cNvPr id="6" name="Slide Number Placeholder 5"/>
          <p:cNvSpPr>
            <a:spLocks noGrp="1"/>
          </p:cNvSpPr>
          <p:nvPr>
            <p:ph type="sldNum" sz="quarter" idx="12"/>
          </p:nvPr>
        </p:nvSpPr>
        <p:spPr/>
        <p:txBody>
          <a:bodyPr/>
          <a:lstStyle>
            <a:lvl1pPr>
              <a:defRPr b="0" i="0"/>
            </a:lvl1pPr>
          </a:lstStyle>
          <a:p>
            <a:fld id="{07DEDE4D-DC37-4180-B29E-77B367E2BC86}" type="slidenum">
              <a:rPr lang="en-US" smtClean="0"/>
              <a:pPr/>
              <a:t>‹#›</a:t>
            </a:fld>
            <a:endParaRPr lang="en-US"/>
          </a:p>
        </p:txBody>
      </p:sp>
    </p:spTree>
    <p:extLst>
      <p:ext uri="{BB962C8B-B14F-4D97-AF65-F5344CB8AC3E}">
        <p14:creationId xmlns:p14="http://schemas.microsoft.com/office/powerpoint/2010/main" val="15787531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a:p>
        </p:txBody>
      </p:sp>
      <p:sp>
        <p:nvSpPr>
          <p:cNvPr id="5" name="Footer Placeholder 4"/>
          <p:cNvSpPr>
            <a:spLocks noGrp="1"/>
          </p:cNvSpPr>
          <p:nvPr>
            <p:ph type="ftr" sz="quarter" idx="11"/>
          </p:nvPr>
        </p:nvSpPr>
        <p:spPr/>
        <p:txBody>
          <a:bodyPr/>
          <a:lstStyle>
            <a:lvl1pPr>
              <a:defRPr b="0" i="0"/>
            </a:lvl1pPr>
          </a:lstStyle>
          <a:p>
            <a:endParaRPr lang="en-US"/>
          </a:p>
        </p:txBody>
      </p:sp>
      <p:sp>
        <p:nvSpPr>
          <p:cNvPr id="6" name="Slide Number Placeholder 5"/>
          <p:cNvSpPr>
            <a:spLocks noGrp="1"/>
          </p:cNvSpPr>
          <p:nvPr>
            <p:ph type="sldNum" sz="quarter" idx="12"/>
          </p:nvPr>
        </p:nvSpPr>
        <p:spPr/>
        <p:txBody>
          <a:bodyPr/>
          <a:lstStyle>
            <a:lvl1pPr>
              <a:defRPr b="0" i="0"/>
            </a:lvl1pPr>
          </a:lstStyle>
          <a:p>
            <a:fld id="{07DEDE4D-DC37-4180-B29E-77B367E2BC86}" type="slidenum">
              <a:rPr lang="en-US" smtClean="0"/>
              <a:pPr/>
              <a:t>‹#›</a:t>
            </a:fld>
            <a:endParaRPr lang="en-US"/>
          </a:p>
        </p:txBody>
      </p:sp>
    </p:spTree>
    <p:extLst>
      <p:ext uri="{BB962C8B-B14F-4D97-AF65-F5344CB8AC3E}">
        <p14:creationId xmlns:p14="http://schemas.microsoft.com/office/powerpoint/2010/main" val="15454434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a:p>
        </p:txBody>
      </p:sp>
      <p:sp>
        <p:nvSpPr>
          <p:cNvPr id="6" name="Footer Placeholder 5"/>
          <p:cNvSpPr>
            <a:spLocks noGrp="1"/>
          </p:cNvSpPr>
          <p:nvPr>
            <p:ph type="ftr" sz="quarter" idx="11"/>
          </p:nvPr>
        </p:nvSpPr>
        <p:spPr/>
        <p:txBody>
          <a:bodyPr/>
          <a:lstStyle>
            <a:lvl1pPr>
              <a:defRPr b="0" i="0"/>
            </a:lvl1pPr>
          </a:lstStyle>
          <a:p>
            <a:endParaRPr lang="en-US"/>
          </a:p>
        </p:txBody>
      </p:sp>
      <p:sp>
        <p:nvSpPr>
          <p:cNvPr id="7" name="Slide Number Placeholder 6"/>
          <p:cNvSpPr>
            <a:spLocks noGrp="1"/>
          </p:cNvSpPr>
          <p:nvPr>
            <p:ph type="sldNum" sz="quarter" idx="12"/>
          </p:nvPr>
        </p:nvSpPr>
        <p:spPr/>
        <p:txBody>
          <a:bodyPr/>
          <a:lstStyle>
            <a:lvl1pPr>
              <a:defRPr b="0" i="0"/>
            </a:lvl1pPr>
          </a:lstStyle>
          <a:p>
            <a:fld id="{07DEDE4D-DC37-4180-B29E-77B367E2BC86}" type="slidenum">
              <a:rPr lang="en-US" smtClean="0"/>
              <a:pPr/>
              <a:t>‹#›</a:t>
            </a:fld>
            <a:endParaRPr lang="en-US"/>
          </a:p>
        </p:txBody>
      </p:sp>
    </p:spTree>
    <p:extLst>
      <p:ext uri="{BB962C8B-B14F-4D97-AF65-F5344CB8AC3E}">
        <p14:creationId xmlns:p14="http://schemas.microsoft.com/office/powerpoint/2010/main" val="30292122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99803" y="365125"/>
            <a:ext cx="11055585" cy="549275"/>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0"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0"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a:p>
        </p:txBody>
      </p:sp>
      <p:sp>
        <p:nvSpPr>
          <p:cNvPr id="8" name="Footer Placeholder 7"/>
          <p:cNvSpPr>
            <a:spLocks noGrp="1"/>
          </p:cNvSpPr>
          <p:nvPr>
            <p:ph type="ftr" sz="quarter" idx="11"/>
          </p:nvPr>
        </p:nvSpPr>
        <p:spPr/>
        <p:txBody>
          <a:bodyPr/>
          <a:lstStyle>
            <a:lvl1pPr>
              <a:defRPr b="0" i="0"/>
            </a:lvl1pPr>
          </a:lstStyle>
          <a:p>
            <a:endParaRPr lang="en-US"/>
          </a:p>
        </p:txBody>
      </p:sp>
      <p:sp>
        <p:nvSpPr>
          <p:cNvPr id="9" name="Slide Number Placeholder 8"/>
          <p:cNvSpPr>
            <a:spLocks noGrp="1"/>
          </p:cNvSpPr>
          <p:nvPr>
            <p:ph type="sldNum" sz="quarter" idx="12"/>
          </p:nvPr>
        </p:nvSpPr>
        <p:spPr/>
        <p:txBody>
          <a:bodyPr/>
          <a:lstStyle>
            <a:lvl1pPr>
              <a:defRPr b="0" i="0"/>
            </a:lvl1pPr>
          </a:lstStyle>
          <a:p>
            <a:fld id="{07DEDE4D-DC37-4180-B29E-77B367E2BC86}" type="slidenum">
              <a:rPr lang="en-US" smtClean="0"/>
              <a:pPr/>
              <a:t>‹#›</a:t>
            </a:fld>
            <a:endParaRPr lang="en-US"/>
          </a:p>
        </p:txBody>
      </p:sp>
    </p:spTree>
    <p:extLst>
      <p:ext uri="{BB962C8B-B14F-4D97-AF65-F5344CB8AC3E}">
        <p14:creationId xmlns:p14="http://schemas.microsoft.com/office/powerpoint/2010/main" val="6528350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a:p>
        </p:txBody>
      </p:sp>
      <p:sp>
        <p:nvSpPr>
          <p:cNvPr id="4" name="Footer Placeholder 3"/>
          <p:cNvSpPr>
            <a:spLocks noGrp="1"/>
          </p:cNvSpPr>
          <p:nvPr>
            <p:ph type="ftr" sz="quarter" idx="11"/>
          </p:nvPr>
        </p:nvSpPr>
        <p:spPr/>
        <p:txBody>
          <a:bodyPr/>
          <a:lstStyle>
            <a:lvl1pPr>
              <a:defRPr b="0" i="0"/>
            </a:lvl1pPr>
          </a:lstStyle>
          <a:p>
            <a:endParaRPr lang="en-US"/>
          </a:p>
        </p:txBody>
      </p:sp>
      <p:sp>
        <p:nvSpPr>
          <p:cNvPr id="5" name="Slide Number Placeholder 4"/>
          <p:cNvSpPr>
            <a:spLocks noGrp="1"/>
          </p:cNvSpPr>
          <p:nvPr>
            <p:ph type="sldNum" sz="quarter" idx="12"/>
          </p:nvPr>
        </p:nvSpPr>
        <p:spPr/>
        <p:txBody>
          <a:bodyPr/>
          <a:lstStyle>
            <a:lvl1pPr>
              <a:defRPr b="0" i="0"/>
            </a:lvl1pPr>
          </a:lstStyle>
          <a:p>
            <a:fld id="{07DEDE4D-DC37-4180-B29E-77B367E2BC86}" type="slidenum">
              <a:rPr lang="en-US" smtClean="0"/>
              <a:pPr/>
              <a:t>‹#›</a:t>
            </a:fld>
            <a:endParaRPr lang="en-US"/>
          </a:p>
        </p:txBody>
      </p:sp>
    </p:spTree>
    <p:extLst>
      <p:ext uri="{BB962C8B-B14F-4D97-AF65-F5344CB8AC3E}">
        <p14:creationId xmlns:p14="http://schemas.microsoft.com/office/powerpoint/2010/main" val="26545423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a:p>
        </p:txBody>
      </p:sp>
      <p:sp>
        <p:nvSpPr>
          <p:cNvPr id="3" name="Footer Placeholder 2"/>
          <p:cNvSpPr>
            <a:spLocks noGrp="1"/>
          </p:cNvSpPr>
          <p:nvPr>
            <p:ph type="ftr" sz="quarter" idx="11"/>
          </p:nvPr>
        </p:nvSpPr>
        <p:spPr/>
        <p:txBody>
          <a:bodyPr/>
          <a:lstStyle>
            <a:lvl1pPr>
              <a:defRPr b="0" i="0"/>
            </a:lvl1pPr>
          </a:lstStyle>
          <a:p>
            <a:endParaRPr lang="en-US"/>
          </a:p>
        </p:txBody>
      </p:sp>
      <p:sp>
        <p:nvSpPr>
          <p:cNvPr id="4" name="Slide Number Placeholder 3"/>
          <p:cNvSpPr>
            <a:spLocks noGrp="1"/>
          </p:cNvSpPr>
          <p:nvPr>
            <p:ph type="sldNum" sz="quarter" idx="12"/>
          </p:nvPr>
        </p:nvSpPr>
        <p:spPr/>
        <p:txBody>
          <a:bodyPr/>
          <a:lstStyle>
            <a:lvl1pPr>
              <a:defRPr b="0" i="0"/>
            </a:lvl1pPr>
          </a:lstStyle>
          <a:p>
            <a:fld id="{07DEDE4D-DC37-4180-B29E-77B367E2BC86}" type="slidenum">
              <a:rPr lang="en-US" smtClean="0"/>
              <a:pPr/>
              <a:t>‹#›</a:t>
            </a:fld>
            <a:endParaRPr lang="en-US"/>
          </a:p>
        </p:txBody>
      </p:sp>
    </p:spTree>
    <p:extLst>
      <p:ext uri="{BB962C8B-B14F-4D97-AF65-F5344CB8AC3E}">
        <p14:creationId xmlns:p14="http://schemas.microsoft.com/office/powerpoint/2010/main" val="15562111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b="0" i="0"/>
            </a:lvl1pPr>
            <a:lvl2pPr>
              <a:defRPr sz="2800" b="0" i="0"/>
            </a:lvl2pPr>
            <a:lvl3pPr>
              <a:defRPr sz="2400" b="0" i="0"/>
            </a:lvl3pPr>
            <a:lvl4pPr>
              <a:defRPr sz="2000" b="0" i="0"/>
            </a:lvl4pPr>
            <a:lvl5pPr>
              <a:defRPr sz="2000" b="0" i="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dirty="0"/>
          </a:p>
        </p:txBody>
      </p:sp>
      <p:sp>
        <p:nvSpPr>
          <p:cNvPr id="6" name="Footer Placeholder 5"/>
          <p:cNvSpPr>
            <a:spLocks noGrp="1"/>
          </p:cNvSpPr>
          <p:nvPr>
            <p:ph type="ftr" sz="quarter" idx="11"/>
          </p:nvPr>
        </p:nvSpPr>
        <p:spPr/>
        <p:txBody>
          <a:bodyPr/>
          <a:lstStyle>
            <a:lvl1pPr>
              <a:defRPr b="0" i="0"/>
            </a:lvl1pPr>
          </a:lstStyle>
          <a:p>
            <a:endParaRPr lang="en-US" dirty="0"/>
          </a:p>
        </p:txBody>
      </p:sp>
      <p:sp>
        <p:nvSpPr>
          <p:cNvPr id="7" name="Slide Number Placeholder 6"/>
          <p:cNvSpPr>
            <a:spLocks noGrp="1"/>
          </p:cNvSpPr>
          <p:nvPr>
            <p:ph type="sldNum" sz="quarter" idx="12"/>
          </p:nvPr>
        </p:nvSpPr>
        <p:spPr/>
        <p:txBody>
          <a:bodyPr/>
          <a:lstStyle>
            <a:lvl1pPr>
              <a:defRPr b="0" i="0"/>
            </a:lvl1pPr>
          </a:lstStyle>
          <a:p>
            <a:fld id="{07DEDE4D-DC37-4180-B29E-77B367E2BC86}" type="slidenum">
              <a:rPr lang="en-US" smtClean="0"/>
              <a:pPr/>
              <a:t>‹#›</a:t>
            </a:fld>
            <a:endParaRPr lang="en-US" dirty="0"/>
          </a:p>
        </p:txBody>
      </p:sp>
    </p:spTree>
    <p:extLst>
      <p:ext uri="{BB962C8B-B14F-4D97-AF65-F5344CB8AC3E}">
        <p14:creationId xmlns:p14="http://schemas.microsoft.com/office/powerpoint/2010/main" val="133421673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b="0" i="0"/>
            </a:lvl1pPr>
            <a:lvl2pPr>
              <a:defRPr sz="2800" b="0" i="0"/>
            </a:lvl2pPr>
            <a:lvl3pPr>
              <a:defRPr sz="2400" b="0" i="0"/>
            </a:lvl3pPr>
            <a:lvl4pPr>
              <a:defRPr sz="2000" b="0" i="0"/>
            </a:lvl4pPr>
            <a:lvl5pPr>
              <a:defRPr sz="2000" b="0" i="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a:p>
        </p:txBody>
      </p:sp>
      <p:sp>
        <p:nvSpPr>
          <p:cNvPr id="6" name="Footer Placeholder 5"/>
          <p:cNvSpPr>
            <a:spLocks noGrp="1"/>
          </p:cNvSpPr>
          <p:nvPr>
            <p:ph type="ftr" sz="quarter" idx="11"/>
          </p:nvPr>
        </p:nvSpPr>
        <p:spPr/>
        <p:txBody>
          <a:bodyPr/>
          <a:lstStyle>
            <a:lvl1pPr>
              <a:defRPr b="0" i="0"/>
            </a:lvl1pPr>
          </a:lstStyle>
          <a:p>
            <a:endParaRPr lang="en-US"/>
          </a:p>
        </p:txBody>
      </p:sp>
      <p:sp>
        <p:nvSpPr>
          <p:cNvPr id="7" name="Slide Number Placeholder 6"/>
          <p:cNvSpPr>
            <a:spLocks noGrp="1"/>
          </p:cNvSpPr>
          <p:nvPr>
            <p:ph type="sldNum" sz="quarter" idx="12"/>
          </p:nvPr>
        </p:nvSpPr>
        <p:spPr/>
        <p:txBody>
          <a:bodyPr/>
          <a:lstStyle>
            <a:lvl1pPr>
              <a:defRPr b="0" i="0"/>
            </a:lvl1pPr>
          </a:lstStyle>
          <a:p>
            <a:fld id="{07DEDE4D-DC37-4180-B29E-77B367E2BC86}" type="slidenum">
              <a:rPr lang="en-US" smtClean="0"/>
              <a:pPr/>
              <a:t>‹#›</a:t>
            </a:fld>
            <a:endParaRPr lang="en-US"/>
          </a:p>
        </p:txBody>
      </p:sp>
    </p:spTree>
    <p:extLst>
      <p:ext uri="{BB962C8B-B14F-4D97-AF65-F5344CB8AC3E}">
        <p14:creationId xmlns:p14="http://schemas.microsoft.com/office/powerpoint/2010/main" val="9961959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b="0" i="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a:p>
        </p:txBody>
      </p:sp>
      <p:sp>
        <p:nvSpPr>
          <p:cNvPr id="6" name="Footer Placeholder 5"/>
          <p:cNvSpPr>
            <a:spLocks noGrp="1"/>
          </p:cNvSpPr>
          <p:nvPr>
            <p:ph type="ftr" sz="quarter" idx="11"/>
          </p:nvPr>
        </p:nvSpPr>
        <p:spPr/>
        <p:txBody>
          <a:bodyPr/>
          <a:lstStyle>
            <a:lvl1pPr>
              <a:defRPr b="0" i="0"/>
            </a:lvl1pPr>
          </a:lstStyle>
          <a:p>
            <a:endParaRPr lang="en-US"/>
          </a:p>
        </p:txBody>
      </p:sp>
      <p:sp>
        <p:nvSpPr>
          <p:cNvPr id="7" name="Slide Number Placeholder 6"/>
          <p:cNvSpPr>
            <a:spLocks noGrp="1"/>
          </p:cNvSpPr>
          <p:nvPr>
            <p:ph type="sldNum" sz="quarter" idx="12"/>
          </p:nvPr>
        </p:nvSpPr>
        <p:spPr/>
        <p:txBody>
          <a:bodyPr/>
          <a:lstStyle>
            <a:lvl1pPr>
              <a:defRPr b="0" i="0"/>
            </a:lvl1pPr>
          </a:lstStyle>
          <a:p>
            <a:fld id="{07DEDE4D-DC37-4180-B29E-77B367E2BC86}" type="slidenum">
              <a:rPr lang="en-US" smtClean="0"/>
              <a:pPr/>
              <a:t>‹#›</a:t>
            </a:fld>
            <a:endParaRPr lang="en-US"/>
          </a:p>
        </p:txBody>
      </p:sp>
    </p:spTree>
    <p:extLst>
      <p:ext uri="{BB962C8B-B14F-4D97-AF65-F5344CB8AC3E}">
        <p14:creationId xmlns:p14="http://schemas.microsoft.com/office/powerpoint/2010/main" val="23105283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a:p>
        </p:txBody>
      </p:sp>
      <p:sp>
        <p:nvSpPr>
          <p:cNvPr id="5" name="Footer Placeholder 4"/>
          <p:cNvSpPr>
            <a:spLocks noGrp="1"/>
          </p:cNvSpPr>
          <p:nvPr>
            <p:ph type="ftr" sz="quarter" idx="11"/>
          </p:nvPr>
        </p:nvSpPr>
        <p:spPr/>
        <p:txBody>
          <a:bodyPr/>
          <a:lstStyle>
            <a:lvl1pPr>
              <a:defRPr b="0" i="0"/>
            </a:lvl1pPr>
          </a:lstStyle>
          <a:p>
            <a:endParaRPr lang="en-US"/>
          </a:p>
        </p:txBody>
      </p:sp>
      <p:sp>
        <p:nvSpPr>
          <p:cNvPr id="6" name="Slide Number Placeholder 5"/>
          <p:cNvSpPr>
            <a:spLocks noGrp="1"/>
          </p:cNvSpPr>
          <p:nvPr>
            <p:ph type="sldNum" sz="quarter" idx="12"/>
          </p:nvPr>
        </p:nvSpPr>
        <p:spPr/>
        <p:txBody>
          <a:bodyPr/>
          <a:lstStyle>
            <a:lvl1pPr>
              <a:defRPr b="0" i="0"/>
            </a:lvl1pPr>
          </a:lstStyle>
          <a:p>
            <a:fld id="{07DEDE4D-DC37-4180-B29E-77B367E2BC86}" type="slidenum">
              <a:rPr lang="en-US" smtClean="0"/>
              <a:pPr/>
              <a:t>‹#›</a:t>
            </a:fld>
            <a:endParaRPr lang="en-US"/>
          </a:p>
        </p:txBody>
      </p:sp>
    </p:spTree>
    <p:extLst>
      <p:ext uri="{BB962C8B-B14F-4D97-AF65-F5344CB8AC3E}">
        <p14:creationId xmlns:p14="http://schemas.microsoft.com/office/powerpoint/2010/main" val="13218296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a:p>
        </p:txBody>
      </p:sp>
      <p:sp>
        <p:nvSpPr>
          <p:cNvPr id="5" name="Footer Placeholder 4"/>
          <p:cNvSpPr>
            <a:spLocks noGrp="1"/>
          </p:cNvSpPr>
          <p:nvPr>
            <p:ph type="ftr" sz="quarter" idx="11"/>
          </p:nvPr>
        </p:nvSpPr>
        <p:spPr/>
        <p:txBody>
          <a:bodyPr/>
          <a:lstStyle>
            <a:lvl1pPr>
              <a:defRPr b="0" i="0"/>
            </a:lvl1pPr>
          </a:lstStyle>
          <a:p>
            <a:endParaRPr lang="en-US"/>
          </a:p>
        </p:txBody>
      </p:sp>
      <p:sp>
        <p:nvSpPr>
          <p:cNvPr id="6" name="Slide Number Placeholder 5"/>
          <p:cNvSpPr>
            <a:spLocks noGrp="1"/>
          </p:cNvSpPr>
          <p:nvPr>
            <p:ph type="sldNum" sz="quarter" idx="12"/>
          </p:nvPr>
        </p:nvSpPr>
        <p:spPr/>
        <p:txBody>
          <a:bodyPr/>
          <a:lstStyle>
            <a:lvl1pPr>
              <a:defRPr b="0" i="0"/>
            </a:lvl1pPr>
          </a:lstStyle>
          <a:p>
            <a:fld id="{07DEDE4D-DC37-4180-B29E-77B367E2BC86}" type="slidenum">
              <a:rPr lang="en-US" smtClean="0"/>
              <a:pPr/>
              <a:t>‹#›</a:t>
            </a:fld>
            <a:endParaRPr lang="en-US"/>
          </a:p>
        </p:txBody>
      </p:sp>
    </p:spTree>
    <p:extLst>
      <p:ext uri="{BB962C8B-B14F-4D97-AF65-F5344CB8AC3E}">
        <p14:creationId xmlns:p14="http://schemas.microsoft.com/office/powerpoint/2010/main" val="799979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82.xml"/><Relationship Id="rId1" Type="http://schemas.openxmlformats.org/officeDocument/2006/relationships/slideLayout" Target="../slideLayouts/slideLayout81.xml"/><Relationship Id="rId4" Type="http://schemas.openxmlformats.org/officeDocument/2006/relationships/image" Target="../media/image10.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11.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55.xml"/><Relationship Id="rId1"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4" Type="http://schemas.openxmlformats.org/officeDocument/2006/relationships/image" Target="../media/image10.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11.pn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7.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3584" y="378527"/>
            <a:ext cx="10515600" cy="53428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Roboto" panose="02000000000000000000" pitchFamily="2" charset="0"/>
                <a:ea typeface="Roboto" panose="02000000000000000000" pitchFamily="2" charset="0"/>
                <a:cs typeface="Open Sans Light" panose="020B0306030504020204" pitchFamily="34" charset="0"/>
              </a:defRPr>
            </a:lvl1pPr>
          </a:lstStyle>
          <a:p>
            <a:fld id="{944E386D-D596-43F8-8F7F-EC29E2E0A8BB}" type="datetimeFigureOut">
              <a:rPr lang="en-US" smtClean="0"/>
              <a:pPr/>
              <a:t>10/28/2025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Roboto" panose="02000000000000000000" pitchFamily="2" charset="0"/>
                <a:ea typeface="Roboto" panose="02000000000000000000" pitchFamily="2" charset="0"/>
                <a:cs typeface="Open Sans Light" panose="020B0306030504020204" pitchFamily="34" charset="0"/>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Roboto" panose="02000000000000000000" pitchFamily="2" charset="0"/>
                <a:ea typeface="Roboto" panose="02000000000000000000" pitchFamily="2" charset="0"/>
                <a:cs typeface="Open Sans Light" panose="020B0306030504020204" pitchFamily="34" charset="0"/>
              </a:defRPr>
            </a:lvl1pPr>
          </a:lstStyle>
          <a:p>
            <a:fld id="{07DEDE4D-DC37-4180-B29E-77B367E2BC86}" type="slidenum">
              <a:rPr lang="en-US" smtClean="0"/>
              <a:pPr/>
              <a:t>‹#›</a:t>
            </a:fld>
            <a:endParaRPr lang="en-US" dirty="0"/>
          </a:p>
        </p:txBody>
      </p:sp>
    </p:spTree>
    <p:extLst>
      <p:ext uri="{BB962C8B-B14F-4D97-AF65-F5344CB8AC3E}">
        <p14:creationId xmlns:p14="http://schemas.microsoft.com/office/powerpoint/2010/main" val="510293000"/>
      </p:ext>
    </p:extLst>
  </p:cSld>
  <p:clrMap bg1="lt1" tx1="dk1" bg2="lt2" tx2="dk2" accent1="accent1" accent2="accent2" accent3="accent3" accent4="accent4" accent5="accent5" accent6="accent6" hlink="hlink" folHlink="folHlink"/>
  <p:sldLayoutIdLst>
    <p:sldLayoutId id="2147483677" r:id="rId1"/>
    <p:sldLayoutId id="2147483675" r:id="rId2"/>
    <p:sldLayoutId id="2147483676" r:id="rId3"/>
    <p:sldLayoutId id="2147483678" r:id="rId4"/>
    <p:sldLayoutId id="2147483683" r:id="rId5"/>
    <p:sldLayoutId id="2147483679" r:id="rId6"/>
    <p:sldLayoutId id="2147483680" r:id="rId7"/>
    <p:sldLayoutId id="2147483681" r:id="rId8"/>
    <p:sldLayoutId id="2147483682" r:id="rId9"/>
    <p:sldLayoutId id="2147483684" r:id="rId10"/>
    <p:sldLayoutId id="2147483685" r:id="rId11"/>
    <p:sldLayoutId id="2147483696" r:id="rId12"/>
  </p:sldLayoutIdLst>
  <p:txStyles>
    <p:titleStyle>
      <a:lvl1pPr algn="l" defTabSz="914400" rtl="0" eaLnBrk="1" latinLnBrk="0" hangingPunct="1">
        <a:lnSpc>
          <a:spcPct val="90000"/>
        </a:lnSpc>
        <a:spcBef>
          <a:spcPct val="0"/>
        </a:spcBef>
        <a:buNone/>
        <a:defRPr sz="3600" b="0" i="0" kern="1200">
          <a:solidFill>
            <a:srgbClr val="04549C"/>
          </a:solidFill>
          <a:latin typeface="Roboto" panose="02000000000000000000" pitchFamily="2" charset="0"/>
          <a:ea typeface="Roboto" panose="02000000000000000000" pitchFamily="2" charset="0"/>
          <a:cs typeface="Roboto" panose="020000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Roboto" panose="02000000000000000000" pitchFamily="2" charset="0"/>
          <a:ea typeface="Roboto" panose="02000000000000000000" pitchFamily="2"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Roboto" panose="02000000000000000000" pitchFamily="2" charset="0"/>
          <a:ea typeface="Roboto" panose="02000000000000000000" pitchFamily="2"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Roboto" panose="02000000000000000000" pitchFamily="2" charset="0"/>
          <a:ea typeface="Roboto" panose="02000000000000000000" pitchFamily="2"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panose="02000000000000000000" pitchFamily="2" charset="0"/>
          <a:ea typeface="Roboto" panose="02000000000000000000" pitchFamily="2"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panose="02000000000000000000" pitchFamily="2" charset="0"/>
          <a:ea typeface="Roboto" panose="02000000000000000000" pitchFamily="2"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8F5AAC-BBCE-3BAC-A31E-EA968B75BA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CBE094-CE61-6315-AE05-7EB3015BFC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F6E024-6BDD-429D-9E8C-51A384D1BE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515FC38-E967-654D-8530-0EB5D4AB23B2}" type="datetimeFigureOut">
              <a:rPr lang="en-US" smtClean="0"/>
              <a:t>10/28/2025</a:t>
            </a:fld>
            <a:endParaRPr lang="en-US"/>
          </a:p>
        </p:txBody>
      </p:sp>
      <p:sp>
        <p:nvSpPr>
          <p:cNvPr id="5" name="Footer Placeholder 4">
            <a:extLst>
              <a:ext uri="{FF2B5EF4-FFF2-40B4-BE49-F238E27FC236}">
                <a16:creationId xmlns:a16="http://schemas.microsoft.com/office/drawing/2014/main" id="{CE9ECE01-80D3-4A95-F59E-1F2994753E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49F49ED-0581-B683-E2B9-AA20D4A4DE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0995FC2-D957-BE43-91CE-3F418F953973}" type="slidenum">
              <a:rPr lang="en-US" smtClean="0"/>
              <a:t>‹#›</a:t>
            </a:fld>
            <a:endParaRPr lang="en-US"/>
          </a:p>
        </p:txBody>
      </p:sp>
      <p:pic>
        <p:nvPicPr>
          <p:cNvPr id="8" name="Picture 7" descr="A blue and white rectangle&#10;&#10;AI-generated content may be incorrect.">
            <a:extLst>
              <a:ext uri="{FF2B5EF4-FFF2-40B4-BE49-F238E27FC236}">
                <a16:creationId xmlns:a16="http://schemas.microsoft.com/office/drawing/2014/main" id="{C6E19669-DE6D-861A-36A3-CF9317D9C677}"/>
              </a:ext>
            </a:extLst>
          </p:cNvPr>
          <p:cNvPicPr>
            <a:picLocks noChangeAspect="1"/>
          </p:cNvPicPr>
          <p:nvPr userDrawn="1"/>
        </p:nvPicPr>
        <p:blipFill>
          <a:blip r:embed="rId4" cstate="email">
            <a:extLst>
              <a:ext uri="{28A0092B-C50C-407E-A947-70E740481C1C}">
                <a14:useLocalDpi xmlns:a14="http://schemas.microsoft.com/office/drawing/2010/main"/>
              </a:ext>
            </a:extLst>
          </a:blip>
          <a:srcRect t="94676"/>
          <a:stretch/>
        </p:blipFill>
        <p:spPr>
          <a:xfrm>
            <a:off x="0" y="6492874"/>
            <a:ext cx="12192000" cy="365125"/>
          </a:xfrm>
          <a:prstGeom prst="rect">
            <a:avLst/>
          </a:prstGeom>
        </p:spPr>
      </p:pic>
      <p:sp>
        <p:nvSpPr>
          <p:cNvPr id="7" name="Rectangle 6">
            <a:extLst>
              <a:ext uri="{FF2B5EF4-FFF2-40B4-BE49-F238E27FC236}">
                <a16:creationId xmlns:a16="http://schemas.microsoft.com/office/drawing/2014/main" id="{CE942B71-6BD7-1295-7134-F55B66DA1DCF}"/>
              </a:ext>
            </a:extLst>
          </p:cNvPr>
          <p:cNvSpPr/>
          <p:nvPr userDrawn="1"/>
        </p:nvSpPr>
        <p:spPr>
          <a:xfrm>
            <a:off x="0" y="0"/>
            <a:ext cx="12192000" cy="228601"/>
          </a:xfrm>
          <a:prstGeom prst="rect">
            <a:avLst/>
          </a:prstGeom>
          <a:solidFill>
            <a:srgbClr val="006E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6562531"/>
      </p:ext>
    </p:extLst>
  </p:cSld>
  <p:clrMap bg1="lt1" tx1="dk1" bg2="lt2" tx2="dk2" accent1="accent1" accent2="accent2" accent3="accent3" accent4="accent4" accent5="accent5" accent6="accent6" hlink="hlink" folHlink="folHlink"/>
  <p:sldLayoutIdLst>
    <p:sldLayoutId id="2147483810" r:id="rId1"/>
    <p:sldLayoutId id="2147483811"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3584" y="378527"/>
            <a:ext cx="10515600" cy="53428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Roboto" panose="02000000000000000000" pitchFamily="2" charset="0"/>
                <a:ea typeface="Roboto" panose="02000000000000000000" pitchFamily="2" charset="0"/>
                <a:cs typeface="Open Sans Light" panose="020B0306030504020204" pitchFamily="34" charset="0"/>
              </a:defRPr>
            </a:lvl1pPr>
          </a:lstStyle>
          <a:p>
            <a:fld id="{944E386D-D596-43F8-8F7F-EC29E2E0A8BB}" type="datetimeFigureOut">
              <a:rPr lang="en-US" smtClean="0"/>
              <a:pPr/>
              <a:t>10/28/2025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Roboto" panose="02000000000000000000" pitchFamily="2" charset="0"/>
                <a:ea typeface="Roboto" panose="02000000000000000000" pitchFamily="2" charset="0"/>
                <a:cs typeface="Open Sans Light" panose="020B0306030504020204" pitchFamily="34" charset="0"/>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Roboto" panose="02000000000000000000" pitchFamily="2" charset="0"/>
                <a:ea typeface="Roboto" panose="02000000000000000000" pitchFamily="2" charset="0"/>
                <a:cs typeface="Open Sans Light" panose="020B0306030504020204" pitchFamily="34" charset="0"/>
              </a:defRPr>
            </a:lvl1pPr>
          </a:lstStyle>
          <a:p>
            <a:fld id="{07DEDE4D-DC37-4180-B29E-77B367E2BC86}" type="slidenum">
              <a:rPr lang="en-US" smtClean="0"/>
              <a:pPr/>
              <a:t>‹#›</a:t>
            </a:fld>
            <a:endParaRPr lang="en-US"/>
          </a:p>
        </p:txBody>
      </p:sp>
    </p:spTree>
    <p:extLst>
      <p:ext uri="{BB962C8B-B14F-4D97-AF65-F5344CB8AC3E}">
        <p14:creationId xmlns:p14="http://schemas.microsoft.com/office/powerpoint/2010/main" val="3983368847"/>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3600" b="0" i="0" kern="1200">
          <a:solidFill>
            <a:srgbClr val="04549C"/>
          </a:solidFill>
          <a:latin typeface="Roboto" panose="02000000000000000000" pitchFamily="2" charset="0"/>
          <a:ea typeface="Roboto" panose="02000000000000000000" pitchFamily="2" charset="0"/>
          <a:cs typeface="Roboto" panose="020000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Roboto" panose="02000000000000000000" pitchFamily="2" charset="0"/>
          <a:ea typeface="Roboto" panose="02000000000000000000" pitchFamily="2"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Roboto" panose="02000000000000000000" pitchFamily="2" charset="0"/>
          <a:ea typeface="Roboto" panose="02000000000000000000" pitchFamily="2"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Roboto" panose="02000000000000000000" pitchFamily="2" charset="0"/>
          <a:ea typeface="Roboto" panose="02000000000000000000" pitchFamily="2"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panose="02000000000000000000" pitchFamily="2" charset="0"/>
          <a:ea typeface="Roboto" panose="02000000000000000000" pitchFamily="2"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panose="02000000000000000000" pitchFamily="2" charset="0"/>
          <a:ea typeface="Roboto" panose="02000000000000000000" pitchFamily="2"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3584" y="378527"/>
            <a:ext cx="10515600" cy="53428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Roboto" panose="02000000000000000000" pitchFamily="2" charset="0"/>
                <a:ea typeface="Roboto" panose="02000000000000000000" pitchFamily="2" charset="0"/>
                <a:cs typeface="Open Sans Light" panose="020B0306030504020204" pitchFamily="34" charset="0"/>
              </a:defRPr>
            </a:lvl1pPr>
          </a:lstStyle>
          <a:p>
            <a:fld id="{944E386D-D596-43F8-8F7F-EC29E2E0A8BB}" type="datetimeFigureOut">
              <a:rPr lang="en-US" smtClean="0"/>
              <a:pPr/>
              <a:t>10/28/2025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Roboto" panose="02000000000000000000" pitchFamily="2" charset="0"/>
                <a:ea typeface="Roboto" panose="02000000000000000000" pitchFamily="2" charset="0"/>
                <a:cs typeface="Open Sans Light" panose="020B0306030504020204" pitchFamily="34" charset="0"/>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Roboto" panose="02000000000000000000" pitchFamily="2" charset="0"/>
                <a:ea typeface="Roboto" panose="02000000000000000000" pitchFamily="2" charset="0"/>
                <a:cs typeface="Open Sans Light" panose="020B0306030504020204" pitchFamily="34" charset="0"/>
              </a:defRPr>
            </a:lvl1pPr>
          </a:lstStyle>
          <a:p>
            <a:fld id="{07DEDE4D-DC37-4180-B29E-77B367E2BC86}" type="slidenum">
              <a:rPr lang="en-US" smtClean="0"/>
              <a:pPr/>
              <a:t>‹#›</a:t>
            </a:fld>
            <a:endParaRPr lang="en-US" dirty="0"/>
          </a:p>
        </p:txBody>
      </p:sp>
      <p:sp>
        <p:nvSpPr>
          <p:cNvPr id="7" name="Rectangle 6">
            <a:extLst>
              <a:ext uri="{FF2B5EF4-FFF2-40B4-BE49-F238E27FC236}">
                <a16:creationId xmlns:a16="http://schemas.microsoft.com/office/drawing/2014/main" id="{956B33FA-D9E7-CDD4-BF61-3E4E9BA6B11C}"/>
              </a:ext>
            </a:extLst>
          </p:cNvPr>
          <p:cNvSpPr/>
          <p:nvPr userDrawn="1"/>
        </p:nvSpPr>
        <p:spPr>
          <a:xfrm>
            <a:off x="0" y="0"/>
            <a:ext cx="12192000" cy="1083365"/>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solidFill>
                <a:srgbClr val="00549B"/>
              </a:solidFill>
            </a:endParaRPr>
          </a:p>
        </p:txBody>
      </p:sp>
    </p:spTree>
    <p:extLst>
      <p:ext uri="{BB962C8B-B14F-4D97-AF65-F5344CB8AC3E}">
        <p14:creationId xmlns:p14="http://schemas.microsoft.com/office/powerpoint/2010/main" val="2737472917"/>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Lst>
  <p:txStyles>
    <p:titleStyle>
      <a:lvl1pPr algn="l" defTabSz="914400" rtl="0" eaLnBrk="1" latinLnBrk="0" hangingPunct="1">
        <a:lnSpc>
          <a:spcPct val="90000"/>
        </a:lnSpc>
        <a:spcBef>
          <a:spcPct val="0"/>
        </a:spcBef>
        <a:buNone/>
        <a:defRPr sz="3600" b="0" i="0" kern="1200">
          <a:solidFill>
            <a:srgbClr val="04549C"/>
          </a:solidFill>
          <a:latin typeface="Roboto" panose="02000000000000000000" pitchFamily="2" charset="0"/>
          <a:ea typeface="Roboto" panose="02000000000000000000" pitchFamily="2" charset="0"/>
          <a:cs typeface="Roboto" panose="020000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Roboto" panose="02000000000000000000" pitchFamily="2" charset="0"/>
          <a:ea typeface="Roboto" panose="02000000000000000000" pitchFamily="2"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Roboto" panose="02000000000000000000" pitchFamily="2" charset="0"/>
          <a:ea typeface="Roboto" panose="02000000000000000000" pitchFamily="2"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Roboto" panose="02000000000000000000" pitchFamily="2" charset="0"/>
          <a:ea typeface="Roboto" panose="02000000000000000000" pitchFamily="2"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panose="02000000000000000000" pitchFamily="2" charset="0"/>
          <a:ea typeface="Roboto" panose="02000000000000000000" pitchFamily="2"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panose="02000000000000000000" pitchFamily="2" charset="0"/>
          <a:ea typeface="Roboto" panose="02000000000000000000" pitchFamily="2"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328217-D3E8-798B-F138-1E1D4FD8F8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C18888A-D7A5-4052-0776-F4E6755432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F57AC3-AE50-B28B-52C2-1EA5B0E315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6DA0D0A-50EE-E94C-9F7E-A5124EF17A00}" type="datetimeFigureOut">
              <a:rPr lang="en-US" smtClean="0"/>
              <a:t>10/28/2025</a:t>
            </a:fld>
            <a:endParaRPr lang="en-US"/>
          </a:p>
        </p:txBody>
      </p:sp>
      <p:sp>
        <p:nvSpPr>
          <p:cNvPr id="5" name="Footer Placeholder 4">
            <a:extLst>
              <a:ext uri="{FF2B5EF4-FFF2-40B4-BE49-F238E27FC236}">
                <a16:creationId xmlns:a16="http://schemas.microsoft.com/office/drawing/2014/main" id="{4E3F261F-D82D-1DBE-9795-C6CAAE5038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96118FD-FFCF-87CD-D1BE-7BA0EF834C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0E0279C-7087-0D4C-9B33-831F3E056AD6}" type="slidenum">
              <a:rPr lang="en-US" smtClean="0"/>
              <a:t>‹#›</a:t>
            </a:fld>
            <a:endParaRPr lang="en-US"/>
          </a:p>
        </p:txBody>
      </p:sp>
    </p:spTree>
    <p:extLst>
      <p:ext uri="{BB962C8B-B14F-4D97-AF65-F5344CB8AC3E}">
        <p14:creationId xmlns:p14="http://schemas.microsoft.com/office/powerpoint/2010/main" val="2162959186"/>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76200"/>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371601"/>
            <a:ext cx="10972800" cy="47545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7646D6-9DA9-4D60-B037-D72D50BB6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8763656"/>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dt="0"/>
  <p:txStyles>
    <p:titleStyle>
      <a:lvl1pPr algn="r" defTabSz="914400" rtl="0" eaLnBrk="1" latinLnBrk="0" hangingPunct="1">
        <a:spcBef>
          <a:spcPct val="0"/>
        </a:spcBef>
        <a:buNone/>
        <a:defRPr sz="3600" b="1" kern="1200">
          <a:solidFill>
            <a:srgbClr val="003366"/>
          </a:solidFill>
          <a:latin typeface="+mj-lt"/>
          <a:ea typeface="+mj-ea"/>
          <a:cs typeface="+mj-cs"/>
        </a:defRPr>
      </a:lvl1pPr>
    </p:titleStyle>
    <p:bodyStyle>
      <a:lvl1pPr marL="342900" indent="-342900" algn="l" defTabSz="914400" rtl="0" eaLnBrk="1" latinLnBrk="0" hangingPunct="1">
        <a:spcBef>
          <a:spcPct val="20000"/>
        </a:spcBef>
        <a:buClr>
          <a:srgbClr val="00B0F0"/>
        </a:buClr>
        <a:buFont typeface="Arial"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Clr>
          <a:schemeClr val="tx1">
            <a:lumMod val="75000"/>
            <a:lumOff val="25000"/>
          </a:schemeClr>
        </a:buClr>
        <a:buFont typeface="Arial"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Clr>
          <a:schemeClr val="tx1">
            <a:lumMod val="75000"/>
            <a:lumOff val="25000"/>
          </a:schemeClr>
        </a:buClr>
        <a:buFont typeface="Arial"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3584" y="378527"/>
            <a:ext cx="10515600" cy="53428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Roboto" panose="02000000000000000000" pitchFamily="2" charset="0"/>
                <a:ea typeface="Roboto" panose="02000000000000000000" pitchFamily="2" charset="0"/>
                <a:cs typeface="Open Sans Light" panose="020B0306030504020204" pitchFamily="34" charset="0"/>
              </a:defRPr>
            </a:lvl1pPr>
          </a:lstStyle>
          <a:p>
            <a:fld id="{944E386D-D596-43F8-8F7F-EC29E2E0A8BB}" type="datetimeFigureOut">
              <a:rPr lang="en-US" smtClean="0"/>
              <a:pPr/>
              <a:t>10/28/2025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Roboto" panose="02000000000000000000" pitchFamily="2" charset="0"/>
                <a:ea typeface="Roboto" panose="02000000000000000000" pitchFamily="2" charset="0"/>
                <a:cs typeface="Open Sans Light" panose="020B0306030504020204" pitchFamily="34" charset="0"/>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Roboto" panose="02000000000000000000" pitchFamily="2" charset="0"/>
                <a:ea typeface="Roboto" panose="02000000000000000000" pitchFamily="2" charset="0"/>
                <a:cs typeface="Open Sans Light" panose="020B0306030504020204" pitchFamily="34" charset="0"/>
              </a:defRPr>
            </a:lvl1pPr>
          </a:lstStyle>
          <a:p>
            <a:fld id="{07DEDE4D-DC37-4180-B29E-77B367E2BC86}" type="slidenum">
              <a:rPr lang="en-US" smtClean="0"/>
              <a:pPr/>
              <a:t>‹#›</a:t>
            </a:fld>
            <a:endParaRPr lang="en-US" dirty="0"/>
          </a:p>
        </p:txBody>
      </p:sp>
      <p:sp>
        <p:nvSpPr>
          <p:cNvPr id="7" name="Rectangle 6">
            <a:extLst>
              <a:ext uri="{FF2B5EF4-FFF2-40B4-BE49-F238E27FC236}">
                <a16:creationId xmlns:a16="http://schemas.microsoft.com/office/drawing/2014/main" id="{956B33FA-D9E7-CDD4-BF61-3E4E9BA6B11C}"/>
              </a:ext>
            </a:extLst>
          </p:cNvPr>
          <p:cNvSpPr/>
          <p:nvPr userDrawn="1"/>
        </p:nvSpPr>
        <p:spPr>
          <a:xfrm>
            <a:off x="0" y="0"/>
            <a:ext cx="12192000" cy="1083365"/>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solidFill>
                <a:srgbClr val="00549B"/>
              </a:solidFill>
            </a:endParaRPr>
          </a:p>
        </p:txBody>
      </p:sp>
      <p:sp>
        <p:nvSpPr>
          <p:cNvPr id="9" name="Title 1">
            <a:extLst>
              <a:ext uri="{FF2B5EF4-FFF2-40B4-BE49-F238E27FC236}">
                <a16:creationId xmlns:a16="http://schemas.microsoft.com/office/drawing/2014/main" id="{0159E244-CD93-9D63-8968-1C4BF75C616A}"/>
              </a:ext>
            </a:extLst>
          </p:cNvPr>
          <p:cNvSpPr txBox="1">
            <a:spLocks/>
          </p:cNvSpPr>
          <p:nvPr userDrawn="1"/>
        </p:nvSpPr>
        <p:spPr>
          <a:xfrm>
            <a:off x="725500" y="236482"/>
            <a:ext cx="8738540" cy="1499449"/>
          </a:xfrm>
          <a:prstGeom prst="rect">
            <a:avLst/>
          </a:prstGeom>
        </p:spPr>
        <p:txBody>
          <a:bodyPr/>
          <a:lstStyle>
            <a:lvl1pPr algn="l" defTabSz="914400" rtl="0" eaLnBrk="1" latinLnBrk="0" hangingPunct="1">
              <a:lnSpc>
                <a:spcPct val="90000"/>
              </a:lnSpc>
              <a:spcBef>
                <a:spcPct val="0"/>
              </a:spcBef>
              <a:buNone/>
              <a:defRPr sz="3600" b="0" i="0" kern="1200">
                <a:solidFill>
                  <a:srgbClr val="04549C"/>
                </a:solidFill>
                <a:latin typeface="Arial" panose="020B0604020202020204" pitchFamily="34" charset="0"/>
                <a:ea typeface="Roboto" panose="02000000000000000000" pitchFamily="2"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691105773"/>
      </p:ext>
    </p:extLst>
  </p:cSld>
  <p:clrMap bg1="lt1" tx1="dk1" bg2="lt2" tx2="dk2" accent1="accent1" accent2="accent2" accent3="accent3" accent4="accent4" accent5="accent5" accent6="accent6" hlink="hlink" folHlink="folHlink"/>
  <p:sldLayoutIdLst>
    <p:sldLayoutId id="2147483757" r:id="rId1"/>
    <p:sldLayoutId id="2147483758" r:id="rId2"/>
  </p:sldLayoutIdLst>
  <p:txStyles>
    <p:titleStyle>
      <a:lvl1pPr algn="l" defTabSz="914400" rtl="0" eaLnBrk="1" latinLnBrk="0" hangingPunct="1">
        <a:lnSpc>
          <a:spcPct val="90000"/>
        </a:lnSpc>
        <a:spcBef>
          <a:spcPct val="0"/>
        </a:spcBef>
        <a:buNone/>
        <a:defRPr sz="3600" b="0" i="0" kern="1200">
          <a:solidFill>
            <a:srgbClr val="04549C"/>
          </a:solidFill>
          <a:latin typeface="Roboto" panose="02000000000000000000" pitchFamily="2" charset="0"/>
          <a:ea typeface="Roboto" panose="02000000000000000000" pitchFamily="2" charset="0"/>
          <a:cs typeface="Roboto" panose="020000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Roboto" panose="02000000000000000000" pitchFamily="2" charset="0"/>
          <a:ea typeface="Roboto" panose="02000000000000000000" pitchFamily="2"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Roboto" panose="02000000000000000000" pitchFamily="2" charset="0"/>
          <a:ea typeface="Roboto" panose="02000000000000000000" pitchFamily="2"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Roboto" panose="02000000000000000000" pitchFamily="2" charset="0"/>
          <a:ea typeface="Roboto" panose="02000000000000000000" pitchFamily="2"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panose="02000000000000000000" pitchFamily="2" charset="0"/>
          <a:ea typeface="Roboto" panose="02000000000000000000" pitchFamily="2"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panose="02000000000000000000" pitchFamily="2" charset="0"/>
          <a:ea typeface="Roboto" panose="02000000000000000000" pitchFamily="2"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595FC3-67B0-F12A-67F1-25F7DC0ACD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8C38BA1-FB84-D933-6BEE-D38D52E31E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4F2FC8-C7AC-3CBB-4DA4-5362879037F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BC1774D-FEBB-CA43-B39A-B2DBA5369B36}" type="datetimeFigureOut">
              <a:rPr lang="en-US" smtClean="0"/>
              <a:t>10/28/2025</a:t>
            </a:fld>
            <a:endParaRPr lang="en-US"/>
          </a:p>
        </p:txBody>
      </p:sp>
      <p:sp>
        <p:nvSpPr>
          <p:cNvPr id="5" name="Footer Placeholder 4">
            <a:extLst>
              <a:ext uri="{FF2B5EF4-FFF2-40B4-BE49-F238E27FC236}">
                <a16:creationId xmlns:a16="http://schemas.microsoft.com/office/drawing/2014/main" id="{50C395D6-EED1-76D1-852F-CE0469341A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31C5E53-DCD7-ACC5-5DB2-81053F510E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92315D7-A262-3043-905F-12894CF1E5E5}" type="slidenum">
              <a:rPr lang="en-US" smtClean="0"/>
              <a:t>‹#›</a:t>
            </a:fld>
            <a:endParaRPr lang="en-US"/>
          </a:p>
        </p:txBody>
      </p:sp>
      <p:pic>
        <p:nvPicPr>
          <p:cNvPr id="7" name="Picture 6" descr="A blue and white rectangle&#10;&#10;AI-generated content may be incorrect.">
            <a:extLst>
              <a:ext uri="{FF2B5EF4-FFF2-40B4-BE49-F238E27FC236}">
                <a16:creationId xmlns:a16="http://schemas.microsoft.com/office/drawing/2014/main" id="{DE2AC49F-BB35-E6B0-10D6-D5D8F8207125}"/>
              </a:ext>
            </a:extLst>
          </p:cNvPr>
          <p:cNvPicPr>
            <a:picLocks noChangeAspect="1"/>
          </p:cNvPicPr>
          <p:nvPr userDrawn="1"/>
        </p:nvPicPr>
        <p:blipFill>
          <a:blip r:embed="rId4" cstate="email">
            <a:extLst>
              <a:ext uri="{28A0092B-C50C-407E-A947-70E740481C1C}">
                <a14:useLocalDpi xmlns:a14="http://schemas.microsoft.com/office/drawing/2010/main"/>
              </a:ext>
            </a:extLst>
          </a:blip>
          <a:srcRect l="74266" b="7315"/>
          <a:stretch/>
        </p:blipFill>
        <p:spPr>
          <a:xfrm>
            <a:off x="0" y="-1756"/>
            <a:ext cx="606287" cy="6859756"/>
          </a:xfrm>
          <a:prstGeom prst="rect">
            <a:avLst/>
          </a:prstGeom>
        </p:spPr>
      </p:pic>
    </p:spTree>
    <p:extLst>
      <p:ext uri="{BB962C8B-B14F-4D97-AF65-F5344CB8AC3E}">
        <p14:creationId xmlns:p14="http://schemas.microsoft.com/office/powerpoint/2010/main" val="2179971395"/>
      </p:ext>
    </p:extLst>
  </p:cSld>
  <p:clrMap bg1="lt1" tx1="dk1" bg2="lt2" tx2="dk2" accent1="accent1" accent2="accent2" accent3="accent3" accent4="accent4" accent5="accent5" accent6="accent6" hlink="hlink" folHlink="folHlink"/>
  <p:sldLayoutIdLst>
    <p:sldLayoutId id="2147483772" r:id="rId1"/>
    <p:sldLayoutId id="214748377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421524-9CDE-5AC1-FDD1-CAB40E5605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3310F7C-54F6-9CBA-41B8-652F794176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F8F7E6-C8FA-D2C4-37A7-5384343B675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C83942A-883D-FD47-9D04-D73F58A9A85C}" type="datetimeFigureOut">
              <a:rPr lang="en-US" smtClean="0"/>
              <a:t>10/28/2025</a:t>
            </a:fld>
            <a:endParaRPr lang="en-US"/>
          </a:p>
        </p:txBody>
      </p:sp>
      <p:sp>
        <p:nvSpPr>
          <p:cNvPr id="5" name="Footer Placeholder 4">
            <a:extLst>
              <a:ext uri="{FF2B5EF4-FFF2-40B4-BE49-F238E27FC236}">
                <a16:creationId xmlns:a16="http://schemas.microsoft.com/office/drawing/2014/main" id="{568E18A6-0D32-ECD0-3881-AD4D451690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DF373E8-6EBD-2D7E-A4CD-8612524072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1FDAC44-9386-314A-BC40-137DBD35B365}" type="slidenum">
              <a:rPr lang="en-US" smtClean="0"/>
              <a:t>‹#›</a:t>
            </a:fld>
            <a:endParaRPr lang="en-US"/>
          </a:p>
        </p:txBody>
      </p:sp>
      <p:pic>
        <p:nvPicPr>
          <p:cNvPr id="8" name="Picture 7" descr="A blue and white rectangular object&#10;&#10;Description automatically generated">
            <a:extLst>
              <a:ext uri="{FF2B5EF4-FFF2-40B4-BE49-F238E27FC236}">
                <a16:creationId xmlns:a16="http://schemas.microsoft.com/office/drawing/2014/main" id="{11995643-2A49-D5ED-D8A9-A3CD6EC2A27D}"/>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04597765"/>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76200"/>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371601"/>
            <a:ext cx="10972800" cy="4754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7646D6-9DA9-4D60-B037-D72D50BB6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3167851"/>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7" r:id="rId10"/>
    <p:sldLayoutId id="2147483798" r:id="rId11"/>
  </p:sldLayoutIdLst>
  <p:hf hdr="0" dt="0"/>
  <p:txStyles>
    <p:titleStyle>
      <a:lvl1pPr algn="r" defTabSz="914400" rtl="0" eaLnBrk="1" latinLnBrk="0" hangingPunct="1">
        <a:spcBef>
          <a:spcPct val="0"/>
        </a:spcBef>
        <a:buNone/>
        <a:defRPr sz="3600" b="1" kern="1200">
          <a:solidFill>
            <a:srgbClr val="003366"/>
          </a:solidFill>
          <a:latin typeface="+mj-lt"/>
          <a:ea typeface="+mj-ea"/>
          <a:cs typeface="+mj-cs"/>
        </a:defRPr>
      </a:lvl1pPr>
    </p:titleStyle>
    <p:bodyStyle>
      <a:lvl1pPr marL="342900" indent="-342900" algn="l" defTabSz="914400" rtl="0" eaLnBrk="1" latinLnBrk="0" hangingPunct="1">
        <a:spcBef>
          <a:spcPct val="20000"/>
        </a:spcBef>
        <a:buClr>
          <a:srgbClr val="00B0F0"/>
        </a:buClr>
        <a:buFont typeface="Arial"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Clr>
          <a:schemeClr val="tx1">
            <a:lumMod val="75000"/>
            <a:lumOff val="25000"/>
          </a:schemeClr>
        </a:buClr>
        <a:buFont typeface="Arial"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Clr>
          <a:schemeClr val="tx1">
            <a:lumMod val="75000"/>
            <a:lumOff val="25000"/>
          </a:schemeClr>
        </a:buClr>
        <a:buFont typeface="Arial"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BDF14E3-F83A-90E4-2A1C-078CA7E2C3D6}"/>
              </a:ext>
            </a:extLst>
          </p:cNvPr>
          <p:cNvSpPr/>
          <p:nvPr userDrawn="1"/>
        </p:nvSpPr>
        <p:spPr>
          <a:xfrm>
            <a:off x="0" y="0"/>
            <a:ext cx="12192000" cy="2723745"/>
          </a:xfrm>
          <a:prstGeom prst="rect">
            <a:avLst/>
          </a:prstGeom>
          <a:solidFill>
            <a:srgbClr val="006E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92D050"/>
                </a:solidFill>
              </a:ln>
            </a:endParaRPr>
          </a:p>
        </p:txBody>
      </p:sp>
      <p:sp>
        <p:nvSpPr>
          <p:cNvPr id="2" name="Title Placeholder 1">
            <a:extLst>
              <a:ext uri="{FF2B5EF4-FFF2-40B4-BE49-F238E27FC236}">
                <a16:creationId xmlns:a16="http://schemas.microsoft.com/office/drawing/2014/main" id="{D2504371-6CF0-BCA2-B0CA-4114B28C7F0C}"/>
              </a:ext>
            </a:extLst>
          </p:cNvPr>
          <p:cNvSpPr>
            <a:spLocks noGrp="1"/>
          </p:cNvSpPr>
          <p:nvPr>
            <p:ph type="title"/>
          </p:nvPr>
        </p:nvSpPr>
        <p:spPr>
          <a:xfrm>
            <a:off x="1400784" y="1551435"/>
            <a:ext cx="9953016" cy="890373"/>
          </a:xfrm>
          <a:prstGeom prst="rect">
            <a:avLst/>
          </a:prstGeom>
        </p:spPr>
        <p:txBody>
          <a:bodyPr vert="horz" lIns="91440" tIns="45720" rIns="91440" bIns="45720" rtlCol="0" anchor="ctr">
            <a:normAutofit/>
          </a:bodyPr>
          <a:lstStyle/>
          <a:p>
            <a:r>
              <a:rPr lang="en-US" dirty="0"/>
              <a:t>Title Goes Here</a:t>
            </a:r>
          </a:p>
        </p:txBody>
      </p:sp>
      <p:sp>
        <p:nvSpPr>
          <p:cNvPr id="4" name="Date Placeholder 3">
            <a:extLst>
              <a:ext uri="{FF2B5EF4-FFF2-40B4-BE49-F238E27FC236}">
                <a16:creationId xmlns:a16="http://schemas.microsoft.com/office/drawing/2014/main" id="{1C826AC8-E683-0365-BFB1-DC44D57533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F95CF3C-D4AC-0844-A331-7B7313F53D99}" type="datetimeFigureOut">
              <a:rPr lang="en-US" smtClean="0"/>
              <a:t>10/28/2025</a:t>
            </a:fld>
            <a:endParaRPr lang="en-US"/>
          </a:p>
        </p:txBody>
      </p:sp>
      <p:sp>
        <p:nvSpPr>
          <p:cNvPr id="5" name="Footer Placeholder 4">
            <a:extLst>
              <a:ext uri="{FF2B5EF4-FFF2-40B4-BE49-F238E27FC236}">
                <a16:creationId xmlns:a16="http://schemas.microsoft.com/office/drawing/2014/main" id="{D55110B9-CD8D-520E-1DD3-C2824159CC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3427E24-08DC-3A01-78FC-C327B04367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6A5C21F-1139-2141-A10B-16196BA89614}" type="slidenum">
              <a:rPr lang="en-US" smtClean="0"/>
              <a:t>‹#›</a:t>
            </a:fld>
            <a:endParaRPr lang="en-US"/>
          </a:p>
        </p:txBody>
      </p:sp>
      <p:sp>
        <p:nvSpPr>
          <p:cNvPr id="7" name="Полилиния 15">
            <a:extLst>
              <a:ext uri="{FF2B5EF4-FFF2-40B4-BE49-F238E27FC236}">
                <a16:creationId xmlns:a16="http://schemas.microsoft.com/office/drawing/2014/main" id="{8B362C51-EFD9-54EF-C516-FF9E6C1FD1E3}"/>
              </a:ext>
            </a:extLst>
          </p:cNvPr>
          <p:cNvSpPr/>
          <p:nvPr userDrawn="1"/>
        </p:nvSpPr>
        <p:spPr>
          <a:xfrm rot="10800000">
            <a:off x="632569" y="411891"/>
            <a:ext cx="11240749" cy="5866157"/>
          </a:xfrm>
          <a:custGeom>
            <a:avLst/>
            <a:gdLst>
              <a:gd name="connsiteX0" fmla="*/ 386350 w 16730455"/>
              <a:gd name="connsiteY0" fmla="*/ 386351 h 8731045"/>
              <a:gd name="connsiteX1" fmla="*/ 386350 w 16730455"/>
              <a:gd name="connsiteY1" fmla="*/ 8344695 h 8731045"/>
              <a:gd name="connsiteX2" fmla="*/ 16344107 w 16730455"/>
              <a:gd name="connsiteY2" fmla="*/ 8344695 h 8731045"/>
              <a:gd name="connsiteX3" fmla="*/ 16344107 w 16730455"/>
              <a:gd name="connsiteY3" fmla="*/ 386351 h 8731045"/>
              <a:gd name="connsiteX4" fmla="*/ 0 w 16730455"/>
              <a:gd name="connsiteY4" fmla="*/ 0 h 8731045"/>
              <a:gd name="connsiteX5" fmla="*/ 16730455 w 16730455"/>
              <a:gd name="connsiteY5" fmla="*/ 0 h 8731045"/>
              <a:gd name="connsiteX6" fmla="*/ 16730455 w 16730455"/>
              <a:gd name="connsiteY6" fmla="*/ 8731045 h 8731045"/>
              <a:gd name="connsiteX7" fmla="*/ 0 w 16730455"/>
              <a:gd name="connsiteY7" fmla="*/ 8731045 h 8731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730455" h="8731045">
                <a:moveTo>
                  <a:pt x="386350" y="386351"/>
                </a:moveTo>
                <a:lnTo>
                  <a:pt x="386350" y="8344695"/>
                </a:lnTo>
                <a:lnTo>
                  <a:pt x="16344107" y="8344695"/>
                </a:lnTo>
                <a:lnTo>
                  <a:pt x="16344107" y="386351"/>
                </a:lnTo>
                <a:close/>
                <a:moveTo>
                  <a:pt x="0" y="0"/>
                </a:moveTo>
                <a:lnTo>
                  <a:pt x="16730455" y="0"/>
                </a:lnTo>
                <a:lnTo>
                  <a:pt x="16730455" y="8731045"/>
                </a:lnTo>
                <a:lnTo>
                  <a:pt x="0" y="8731045"/>
                </a:lnTo>
                <a:close/>
              </a:path>
            </a:pathLst>
          </a:custGeom>
          <a:solidFill>
            <a:srgbClr val="92D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751339470"/>
      </p:ext>
    </p:extLst>
  </p:cSld>
  <p:clrMap bg1="lt1" tx1="dk1" bg2="lt2" tx2="dk2" accent1="accent1" accent2="accent2" accent3="accent3" accent4="accent4" accent5="accent5" accent6="accent6" hlink="hlink" folHlink="folHlink"/>
  <p:sldLayoutIdLst>
    <p:sldLayoutId id="2147483808" r:id="rId1"/>
  </p:sldLayoutIdLst>
  <p:txStyles>
    <p:titleStyle>
      <a:lvl1pPr algn="ctr" defTabSz="914400" rtl="0" eaLnBrk="1" latinLnBrk="0" hangingPunct="1">
        <a:lnSpc>
          <a:spcPct val="90000"/>
        </a:lnSpc>
        <a:spcBef>
          <a:spcPct val="0"/>
        </a:spcBef>
        <a:buNone/>
        <a:defRPr sz="4400" b="1"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54.xml"/><Relationship Id="rId5" Type="http://schemas.openxmlformats.org/officeDocument/2006/relationships/image" Target="../media/image22.emf"/><Relationship Id="rId4" Type="http://schemas.openxmlformats.org/officeDocument/2006/relationships/image" Target="../media/image21.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83.xml"/><Relationship Id="rId4" Type="http://schemas.openxmlformats.org/officeDocument/2006/relationships/image" Target="../media/image32.emf"/></Relationships>
</file>

<file path=ppt/slides/_rels/slide11.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1.xml"/><Relationship Id="rId1" Type="http://schemas.openxmlformats.org/officeDocument/2006/relationships/slideLayout" Target="../slideLayouts/slideLayout83.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microsoft.com/office/2007/relationships/hdphoto" Target="../media/hdphoto7.wdp"/></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microsoft.com/office/2007/relationships/hdphoto" Target="../media/hdphoto8.wdp"/></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64.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40.emf"/></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microsoft.com/office/2007/relationships/hdphoto" Target="../media/hdphoto10.wdp"/><Relationship Id="rId5" Type="http://schemas.openxmlformats.org/officeDocument/2006/relationships/image" Target="../media/image42.png"/><Relationship Id="rId4" Type="http://schemas.microsoft.com/office/2007/relationships/hdphoto" Target="../media/hdphoto9.wdp"/></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microsoft.com/office/2007/relationships/hdphoto" Target="../media/hdphoto12.wdp"/><Relationship Id="rId5" Type="http://schemas.openxmlformats.org/officeDocument/2006/relationships/image" Target="../media/image45.png"/><Relationship Id="rId4" Type="http://schemas.microsoft.com/office/2007/relationships/hdphoto" Target="../media/hdphoto11.wdp"/></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microsoft.com/office/2007/relationships/hdphoto" Target="../media/hdphoto13.wdp"/></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microsoft.com/office/2007/relationships/hdphoto" Target="../media/hdphoto14.wdp"/></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microsoft.com/office/2018/10/relationships/comments" Target="../comments/modernComment_7FA359DD_5F02E711.xml"/><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51.jpeg"/></Relationships>
</file>

<file path=ppt/slides/_rels/slide32.xml.rels><?xml version="1.0" encoding="UTF-8" standalone="yes"?>
<Relationships xmlns="http://schemas.openxmlformats.org/package/2006/relationships"><Relationship Id="rId3" Type="http://schemas.microsoft.com/office/2018/10/relationships/comments" Target="../comments/modernComment_7DF83176_3BDDFFD0.xml"/><Relationship Id="rId2" Type="http://schemas.openxmlformats.org/officeDocument/2006/relationships/notesSlide" Target="../notesSlides/notesSlide32.xml"/><Relationship Id="rId1" Type="http://schemas.openxmlformats.org/officeDocument/2006/relationships/slideLayout" Target="../slideLayouts/slideLayout12.xml"/><Relationship Id="rId5" Type="http://schemas.openxmlformats.org/officeDocument/2006/relationships/image" Target="../media/image53.png"/><Relationship Id="rId4" Type="http://schemas.openxmlformats.org/officeDocument/2006/relationships/image" Target="../media/image52.jpeg"/></Relationships>
</file>

<file path=ppt/slides/_rels/slide33.xml.rels><?xml version="1.0" encoding="UTF-8" standalone="yes"?>
<Relationships xmlns="http://schemas.openxmlformats.org/package/2006/relationships"><Relationship Id="rId3" Type="http://schemas.microsoft.com/office/2018/10/relationships/comments" Target="../comments/modernComment_7FA359DE_9E171079.xml"/><Relationship Id="rId7" Type="http://schemas.openxmlformats.org/officeDocument/2006/relationships/image" Target="../media/image57.png"/><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microsoft.com/office/2018/10/relationships/comments" Target="../comments/modernComment_7DF83174_50BC93D8.xml"/><Relationship Id="rId2" Type="http://schemas.openxmlformats.org/officeDocument/2006/relationships/notesSlide" Target="../notesSlides/notesSlide34.xml"/><Relationship Id="rId1" Type="http://schemas.openxmlformats.org/officeDocument/2006/relationships/slideLayout" Target="../slideLayouts/slideLayout12.xml"/><Relationship Id="rId5" Type="http://schemas.openxmlformats.org/officeDocument/2006/relationships/image" Target="../media/image59.png"/><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5.xml"/><Relationship Id="rId1" Type="http://schemas.openxmlformats.org/officeDocument/2006/relationships/slideLayout" Target="../slideLayouts/slideLayout12.xml"/><Relationship Id="rId6" Type="http://schemas.microsoft.com/office/2007/relationships/hdphoto" Target="../media/hdphoto16.wdp"/><Relationship Id="rId5" Type="http://schemas.openxmlformats.org/officeDocument/2006/relationships/image" Target="../media/image61.png"/><Relationship Id="rId4" Type="http://schemas.microsoft.com/office/2007/relationships/hdphoto" Target="../media/hdphoto15.wdp"/></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openxmlformats.org/officeDocument/2006/relationships/image" Target="../media/image430.png"/></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9.xml"/><Relationship Id="rId1" Type="http://schemas.openxmlformats.org/officeDocument/2006/relationships/slideLayout" Target="../slideLayouts/slideLayout12.xml"/><Relationship Id="rId4" Type="http://schemas.microsoft.com/office/2007/relationships/hdphoto" Target="../media/hdphoto17.wdp"/></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1.xml"/><Relationship Id="rId1" Type="http://schemas.openxmlformats.org/officeDocument/2006/relationships/slideLayout" Target="../slideLayouts/slideLayout12.xml"/><Relationship Id="rId4" Type="http://schemas.openxmlformats.org/officeDocument/2006/relationships/image" Target="../media/image66.jpeg"/></Relationships>
</file>

<file path=ppt/slides/_rels/slide4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2.xml"/><Relationship Id="rId1" Type="http://schemas.openxmlformats.org/officeDocument/2006/relationships/slideLayout" Target="../slideLayouts/slideLayout12.xml"/><Relationship Id="rId4" Type="http://schemas.openxmlformats.org/officeDocument/2006/relationships/image" Target="../media/image66.jpeg"/></Relationships>
</file>

<file path=ppt/slides/_rels/slide4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5.xml"/><Relationship Id="rId1" Type="http://schemas.openxmlformats.org/officeDocument/2006/relationships/slideLayout" Target="../slideLayouts/slideLayout1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jpeg"/></Relationships>
</file>

<file path=ppt/slides/_rels/slide4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6.xml"/><Relationship Id="rId1" Type="http://schemas.openxmlformats.org/officeDocument/2006/relationships/slideLayout" Target="../slideLayouts/slideLayout1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4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7.xml"/><Relationship Id="rId1" Type="http://schemas.openxmlformats.org/officeDocument/2006/relationships/slideLayout" Target="../slideLayouts/slideLayout12.xml"/><Relationship Id="rId5" Type="http://schemas.openxmlformats.org/officeDocument/2006/relationships/image" Target="../media/image70.png"/><Relationship Id="rId4" Type="http://schemas.openxmlformats.org/officeDocument/2006/relationships/image" Target="../media/image75.jpeg"/></Relationships>
</file>

<file path=ppt/slides/_rels/slide48.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76.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8.xml"/><Relationship Id="rId1" Type="http://schemas.openxmlformats.org/officeDocument/2006/relationships/slideLayout" Target="../slideLayouts/slideLayout64.xml"/><Relationship Id="rId4" Type="http://schemas.openxmlformats.org/officeDocument/2006/relationships/image" Target="../media/image78.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microsoft.com/office/2007/relationships/hdphoto" Target="../media/hdphoto2.wdp"/></Relationships>
</file>

<file path=ppt/slides/_rels/slide50.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image" Target="../media/image79.png"/><Relationship Id="rId1" Type="http://schemas.openxmlformats.org/officeDocument/2006/relationships/slideLayout" Target="../slideLayouts/slideLayout80.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5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9.xml"/><Relationship Id="rId1" Type="http://schemas.openxmlformats.org/officeDocument/2006/relationships/slideLayout" Target="../slideLayouts/slideLayout80.xml"/><Relationship Id="rId5" Type="http://schemas.openxmlformats.org/officeDocument/2006/relationships/image" Target="../media/image87.jpeg"/><Relationship Id="rId4" Type="http://schemas.openxmlformats.org/officeDocument/2006/relationships/image" Target="../media/image86.png"/></Relationships>
</file>

<file path=ppt/slides/_rels/slide52.xml.rels><?xml version="1.0" encoding="UTF-8" standalone="yes"?>
<Relationships xmlns="http://schemas.openxmlformats.org/package/2006/relationships"><Relationship Id="rId3" Type="http://schemas.openxmlformats.org/officeDocument/2006/relationships/image" Target="../media/image88.jpeg"/><Relationship Id="rId7" Type="http://schemas.microsoft.com/office/2007/relationships/hdphoto" Target="../media/hdphoto18.wdp"/><Relationship Id="rId2" Type="http://schemas.openxmlformats.org/officeDocument/2006/relationships/notesSlide" Target="../notesSlides/notesSlide50.xml"/><Relationship Id="rId1" Type="http://schemas.openxmlformats.org/officeDocument/2006/relationships/slideLayout" Target="../slideLayouts/slideLayout54.xml"/><Relationship Id="rId6" Type="http://schemas.openxmlformats.org/officeDocument/2006/relationships/image" Target="../media/image89.png"/><Relationship Id="rId5" Type="http://schemas.openxmlformats.org/officeDocument/2006/relationships/image" Target="../media/image22.emf"/><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microsoft.com/office/2007/relationships/hdphoto" Target="../media/hdphoto6.wdp"/><Relationship Id="rId5" Type="http://schemas.openxmlformats.org/officeDocument/2006/relationships/image" Target="../media/image30.png"/><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17000">
              <a:srgbClr val="0B7EC2"/>
            </a:gs>
            <a:gs pos="70000">
              <a:srgbClr val="064F91">
                <a:alpha val="94000"/>
              </a:srgbClr>
            </a:gs>
            <a:gs pos="81000">
              <a:srgbClr val="0B7EC2">
                <a:alpha val="98000"/>
              </a:srgbClr>
            </a:gs>
            <a:gs pos="59000">
              <a:srgbClr val="002060">
                <a:alpha val="86000"/>
              </a:srgbClr>
            </a:gs>
            <a:gs pos="0">
              <a:srgbClr val="4599CA">
                <a:alpha val="77000"/>
              </a:srgbClr>
            </a:gs>
          </a:gsLst>
          <a:lin ang="0" scaled="1"/>
          <a:tileRect/>
        </a:gradFill>
        <a:effectLst/>
      </p:bgPr>
    </p:bg>
    <p:spTree>
      <p:nvGrpSpPr>
        <p:cNvPr id="1" name=""/>
        <p:cNvGrpSpPr/>
        <p:nvPr/>
      </p:nvGrpSpPr>
      <p:grpSpPr>
        <a:xfrm>
          <a:off x="0" y="0"/>
          <a:ext cx="0" cy="0"/>
          <a:chOff x="0" y="0"/>
          <a:chExt cx="0" cy="0"/>
        </a:xfrm>
      </p:grpSpPr>
      <p:pic>
        <p:nvPicPr>
          <p:cNvPr id="13" name="Picture 12" descr="A person touching a screen with icons&#10;&#10;Description automatically generated">
            <a:extLst>
              <a:ext uri="{FF2B5EF4-FFF2-40B4-BE49-F238E27FC236}">
                <a16:creationId xmlns:a16="http://schemas.microsoft.com/office/drawing/2014/main" id="{FFC0A1EC-937E-2498-B0C4-8480299EB7AD}"/>
              </a:ext>
            </a:extLst>
          </p:cNvPr>
          <p:cNvPicPr>
            <a:picLocks noChangeAspect="1"/>
          </p:cNvPicPr>
          <p:nvPr/>
        </p:nvPicPr>
        <p:blipFill rotWithShape="1">
          <a:blip r:embed="rId3" cstate="email">
            <a:alphaModFix amt="17000"/>
            <a:extLst>
              <a:ext uri="{28A0092B-C50C-407E-A947-70E740481C1C}">
                <a14:useLocalDpi xmlns:a14="http://schemas.microsoft.com/office/drawing/2010/main"/>
              </a:ext>
            </a:extLst>
          </a:blip>
          <a:srcRect/>
          <a:stretch/>
        </p:blipFill>
        <p:spPr>
          <a:xfrm>
            <a:off x="20963" y="1057255"/>
            <a:ext cx="12192000" cy="5800745"/>
          </a:xfrm>
          <a:prstGeom prst="rect">
            <a:avLst/>
          </a:prstGeom>
        </p:spPr>
      </p:pic>
      <p:sp>
        <p:nvSpPr>
          <p:cNvPr id="2" name="TextBox 1">
            <a:extLst>
              <a:ext uri="{FF2B5EF4-FFF2-40B4-BE49-F238E27FC236}">
                <a16:creationId xmlns:a16="http://schemas.microsoft.com/office/drawing/2014/main" id="{88075A93-3EA8-0924-202A-BF27CBB8CCB4}"/>
              </a:ext>
            </a:extLst>
          </p:cNvPr>
          <p:cNvSpPr txBox="1"/>
          <p:nvPr/>
        </p:nvSpPr>
        <p:spPr>
          <a:xfrm>
            <a:off x="1114864" y="3622715"/>
            <a:ext cx="10785984" cy="1538883"/>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Roboto Condensed" panose="02000000000000000000" pitchFamily="2" charset="0"/>
                <a:ea typeface="Roboto Condensed" panose="02000000000000000000" pitchFamily="2" charset="0"/>
                <a:cs typeface="Roboto Condensed" panose="02000000000000000000" pitchFamily="2" charset="0"/>
              </a:rPr>
              <a:t>Cold-Climate Design 101</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94C83E"/>
                </a:solidFill>
                <a:effectLst>
                  <a:outerShdw blurRad="38100" dist="38100" dir="2700000" algn="tl">
                    <a:srgbClr val="000000">
                      <a:alpha val="43137"/>
                    </a:srgbClr>
                  </a:outerShdw>
                </a:effectLst>
                <a:uLnTx/>
                <a:uFillTx/>
                <a:latin typeface="Roboto Medium" panose="02000000000000000000" pitchFamily="2" charset="0"/>
                <a:ea typeface="Roboto Medium" panose="02000000000000000000" pitchFamily="2" charset="0"/>
                <a:cs typeface="Roboto Medium" panose="02000000000000000000" pitchFamily="2" charset="0"/>
              </a:rPr>
              <a:t>For Decarbonization</a:t>
            </a:r>
          </a:p>
        </p:txBody>
      </p:sp>
      <p:sp>
        <p:nvSpPr>
          <p:cNvPr id="12" name="TextBox 11">
            <a:extLst>
              <a:ext uri="{FF2B5EF4-FFF2-40B4-BE49-F238E27FC236}">
                <a16:creationId xmlns:a16="http://schemas.microsoft.com/office/drawing/2014/main" id="{6D0BE278-0ADD-DB72-936F-1074D79FC34D}"/>
              </a:ext>
            </a:extLst>
          </p:cNvPr>
          <p:cNvSpPr txBox="1"/>
          <p:nvPr/>
        </p:nvSpPr>
        <p:spPr>
          <a:xfrm>
            <a:off x="509409" y="1438738"/>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descr="A black and white sign&#10;&#10;Description automatically generated with low confidence">
            <a:extLst>
              <a:ext uri="{FF2B5EF4-FFF2-40B4-BE49-F238E27FC236}">
                <a16:creationId xmlns:a16="http://schemas.microsoft.com/office/drawing/2014/main" id="{FA0FC3FD-4362-5A09-9E67-1AF350F3E77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4140" y="1412371"/>
            <a:ext cx="1758480" cy="1295513"/>
          </a:xfrm>
          <a:prstGeom prst="rect">
            <a:avLst/>
          </a:prstGeom>
        </p:spPr>
      </p:pic>
      <p:pic>
        <p:nvPicPr>
          <p:cNvPr id="9" name="Picture 8">
            <a:extLst>
              <a:ext uri="{FF2B5EF4-FFF2-40B4-BE49-F238E27FC236}">
                <a16:creationId xmlns:a16="http://schemas.microsoft.com/office/drawing/2014/main" id="{C2DD8CB2-3E33-8B65-0036-97152BB1ECF7}"/>
              </a:ext>
            </a:extLst>
          </p:cNvPr>
          <p:cNvPicPr>
            <a:picLocks noChangeAspect="1"/>
          </p:cNvPicPr>
          <p:nvPr/>
        </p:nvPicPr>
        <p:blipFill>
          <a:blip r:embed="rId5"/>
          <a:stretch>
            <a:fillRect/>
          </a:stretch>
        </p:blipFill>
        <p:spPr>
          <a:xfrm>
            <a:off x="2627684" y="1388539"/>
            <a:ext cx="1135025" cy="1319345"/>
          </a:xfrm>
          <a:prstGeom prst="rect">
            <a:avLst/>
          </a:prstGeom>
        </p:spPr>
      </p:pic>
      <p:sp>
        <p:nvSpPr>
          <p:cNvPr id="10" name="TextBox 9">
            <a:extLst>
              <a:ext uri="{FF2B5EF4-FFF2-40B4-BE49-F238E27FC236}">
                <a16:creationId xmlns:a16="http://schemas.microsoft.com/office/drawing/2014/main" id="{AD196DAD-92B4-89E2-87CE-55A57E78EAD3}"/>
              </a:ext>
            </a:extLst>
          </p:cNvPr>
          <p:cNvSpPr txBox="1"/>
          <p:nvPr/>
        </p:nvSpPr>
        <p:spPr>
          <a:xfrm>
            <a:off x="3937773" y="1808070"/>
            <a:ext cx="6184253"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lumMod val="95000"/>
                  </a:prstClr>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Center of Excellence for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lumMod val="95000"/>
                  </a:prstClr>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Building Decarbonization (CEBD)</a:t>
            </a:r>
          </a:p>
        </p:txBody>
      </p:sp>
    </p:spTree>
    <p:extLst>
      <p:ext uri="{BB962C8B-B14F-4D97-AF65-F5344CB8AC3E}">
        <p14:creationId xmlns:p14="http://schemas.microsoft.com/office/powerpoint/2010/main" val="58941591"/>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sp>
        <p:nvSpPr>
          <p:cNvPr id="42" name="TextBox 41">
            <a:extLst>
              <a:ext uri="{FF2B5EF4-FFF2-40B4-BE49-F238E27FC236}">
                <a16:creationId xmlns:a16="http://schemas.microsoft.com/office/drawing/2014/main" id="{E38ACC31-80DC-8737-32D7-EB2898ED70D7}"/>
              </a:ext>
            </a:extLst>
          </p:cNvPr>
          <p:cNvSpPr txBox="1"/>
          <p:nvPr/>
        </p:nvSpPr>
        <p:spPr>
          <a:xfrm>
            <a:off x="2188877" y="2309360"/>
            <a:ext cx="9226452" cy="2086725"/>
          </a:xfrm>
          <a:prstGeom prst="rect">
            <a:avLst/>
          </a:prstGeom>
          <a:noFill/>
        </p:spPr>
        <p:txBody>
          <a:bodyPr wrap="square" rtlCol="0" anchor="ctr">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IN" sz="4800" b="1" i="1" u="none" strike="noStrike" kern="1200" cap="none" spc="0" normalizeH="0" baseline="0" noProof="0" dirty="0">
                <a:ln>
                  <a:noFill/>
                </a:ln>
                <a:solidFill>
                  <a:srgbClr val="94C83E"/>
                </a:solidFill>
                <a:effectLst/>
                <a:uLnTx/>
                <a:uFillTx/>
                <a:latin typeface="Roboto" panose="02000000000000000000" pitchFamily="2" charset="0"/>
                <a:ea typeface="Roboto" panose="02000000000000000000" pitchFamily="2" charset="0"/>
                <a:cs typeface="Roboto" panose="02000000000000000000" pitchFamily="2" charset="0"/>
              </a:rPr>
              <a:t>Eliminating GHG emissions from the built environment is essential to address climate change</a:t>
            </a:r>
          </a:p>
        </p:txBody>
      </p:sp>
      <p:sp>
        <p:nvSpPr>
          <p:cNvPr id="49" name="TextBox 48">
            <a:extLst>
              <a:ext uri="{FF2B5EF4-FFF2-40B4-BE49-F238E27FC236}">
                <a16:creationId xmlns:a16="http://schemas.microsoft.com/office/drawing/2014/main" id="{89F19CB2-CC3A-7A57-C384-91741AC1C8B3}"/>
              </a:ext>
            </a:extLst>
          </p:cNvPr>
          <p:cNvSpPr txBox="1"/>
          <p:nvPr/>
        </p:nvSpPr>
        <p:spPr>
          <a:xfrm>
            <a:off x="509068" y="908210"/>
            <a:ext cx="9226452" cy="769441"/>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4400" b="1" i="0" u="none" strike="noStrike" kern="1200" cap="none" spc="0" normalizeH="0" baseline="0" noProof="0" dirty="0">
                <a:ln>
                  <a:noFill/>
                </a:ln>
                <a:solidFill>
                  <a:srgbClr val="0B7EC2"/>
                </a:solidFill>
                <a:effectLst>
                  <a:outerShdw blurRad="38100" dist="38100" dir="2700000" algn="tl">
                    <a:srgbClr val="000000">
                      <a:alpha val="43137"/>
                    </a:srgbClr>
                  </a:outerShdw>
                </a:effectLst>
                <a:uLnTx/>
                <a:uFillTx/>
                <a:latin typeface="Roboto" panose="02000000000000000000" pitchFamily="2" charset="0"/>
                <a:ea typeface="Roboto" panose="02000000000000000000" pitchFamily="2" charset="0"/>
                <a:cs typeface="Roboto" panose="02000000000000000000" pitchFamily="2" charset="0"/>
              </a:rPr>
              <a:t>ASHRAE’s</a:t>
            </a:r>
            <a:r>
              <a:rPr kumimoji="0" lang="en-IN" sz="4400" b="1" i="0" u="none" strike="noStrike" kern="1200" cap="none" spc="0" normalizeH="0" baseline="0" noProof="0" dirty="0">
                <a:ln>
                  <a:noFill/>
                </a:ln>
                <a:solidFill>
                  <a:srgbClr val="4472C4"/>
                </a:solidFill>
                <a:effectLst>
                  <a:outerShdw blurRad="38100" dist="38100" dir="2700000" algn="tl">
                    <a:srgbClr val="000000">
                      <a:alpha val="43137"/>
                    </a:srgbClr>
                  </a:outerShdw>
                </a:effectLst>
                <a:uLnTx/>
                <a:uFillTx/>
                <a:latin typeface="Roboto" panose="02000000000000000000" pitchFamily="2" charset="0"/>
                <a:ea typeface="Roboto" panose="02000000000000000000" pitchFamily="2" charset="0"/>
                <a:cs typeface="Roboto" panose="02000000000000000000" pitchFamily="2" charset="0"/>
              </a:rPr>
              <a:t> </a:t>
            </a:r>
            <a:r>
              <a:rPr kumimoji="0" lang="en-IN" sz="4400" b="1" i="0" u="none" strike="noStrike" kern="1200" cap="none" spc="0" normalizeH="0" baseline="0" noProof="0" dirty="0">
                <a:ln>
                  <a:noFill/>
                </a:ln>
                <a:solidFill>
                  <a:srgbClr val="0B7EC2"/>
                </a:solidFill>
                <a:effectLst>
                  <a:outerShdw blurRad="38100" dist="38100" dir="2700000" algn="tl">
                    <a:srgbClr val="000000">
                      <a:alpha val="43137"/>
                    </a:srgbClr>
                  </a:outerShdw>
                </a:effectLst>
                <a:uLnTx/>
                <a:uFillTx/>
                <a:latin typeface="Roboto" panose="02000000000000000000" pitchFamily="2" charset="0"/>
                <a:ea typeface="Roboto" panose="02000000000000000000" pitchFamily="2" charset="0"/>
                <a:cs typeface="Roboto" panose="02000000000000000000" pitchFamily="2" charset="0"/>
              </a:rPr>
              <a:t>position</a:t>
            </a:r>
            <a:r>
              <a:rPr kumimoji="0" lang="en-IN" sz="4400" b="1" i="0" u="none" strike="noStrike" kern="1200" cap="none" spc="0" normalizeH="0" baseline="0" noProof="0" dirty="0">
                <a:ln>
                  <a:noFill/>
                </a:ln>
                <a:solidFill>
                  <a:srgbClr val="4472C4"/>
                </a:solidFill>
                <a:effectLst>
                  <a:outerShdw blurRad="38100" dist="38100" dir="2700000" algn="tl">
                    <a:srgbClr val="000000">
                      <a:alpha val="43137"/>
                    </a:srgbClr>
                  </a:outerShdw>
                </a:effectLst>
                <a:uLnTx/>
                <a:uFillTx/>
                <a:latin typeface="Roboto" panose="02000000000000000000" pitchFamily="2" charset="0"/>
                <a:ea typeface="Roboto" panose="02000000000000000000" pitchFamily="2" charset="0"/>
                <a:cs typeface="Roboto" panose="02000000000000000000" pitchFamily="2" charset="0"/>
              </a:rPr>
              <a:t>…</a:t>
            </a:r>
          </a:p>
        </p:txBody>
      </p:sp>
      <p:pic>
        <p:nvPicPr>
          <p:cNvPr id="16" name="Picture 15" descr="A black and white sign&#10;&#10;Description automatically generated with low confidence">
            <a:extLst>
              <a:ext uri="{FF2B5EF4-FFF2-40B4-BE49-F238E27FC236}">
                <a16:creationId xmlns:a16="http://schemas.microsoft.com/office/drawing/2014/main" id="{15790075-49C4-F133-1E9E-A22215BFC9AC}"/>
              </a:ext>
            </a:extLst>
          </p:cNvPr>
          <p:cNvPicPr>
            <a:picLocks noChangeAspect="1"/>
          </p:cNvPicPr>
          <p:nvPr/>
        </p:nvPicPr>
        <p:blipFill>
          <a:blip r:embed="rId3" cstate="email">
            <a:duotone>
              <a:prstClr val="black"/>
              <a:schemeClr val="accent3">
                <a:tint val="45000"/>
                <a:satMod val="400000"/>
              </a:schemeClr>
            </a:duotone>
            <a:extLst>
              <a:ext uri="{28A0092B-C50C-407E-A947-70E740481C1C}">
                <a14:useLocalDpi xmlns:a14="http://schemas.microsoft.com/office/drawing/2010/main"/>
              </a:ext>
            </a:extLst>
          </a:blip>
          <a:stretch>
            <a:fillRect/>
          </a:stretch>
        </p:blipFill>
        <p:spPr>
          <a:xfrm>
            <a:off x="509068" y="5459104"/>
            <a:ext cx="1444677" cy="1064327"/>
          </a:xfrm>
          <a:prstGeom prst="rect">
            <a:avLst/>
          </a:prstGeom>
        </p:spPr>
      </p:pic>
      <p:pic>
        <p:nvPicPr>
          <p:cNvPr id="4" name="Picture 3">
            <a:extLst>
              <a:ext uri="{FF2B5EF4-FFF2-40B4-BE49-F238E27FC236}">
                <a16:creationId xmlns:a16="http://schemas.microsoft.com/office/drawing/2014/main" id="{6EA21CBD-14D8-EC59-3C07-7AF9AE9A6A60}"/>
              </a:ext>
            </a:extLst>
          </p:cNvPr>
          <p:cNvPicPr>
            <a:picLocks noChangeAspect="1"/>
          </p:cNvPicPr>
          <p:nvPr/>
        </p:nvPicPr>
        <p:blipFill>
          <a:blip r:embed="rId4"/>
          <a:stretch>
            <a:fillRect/>
          </a:stretch>
        </p:blipFill>
        <p:spPr>
          <a:xfrm>
            <a:off x="0" y="16042"/>
            <a:ext cx="12192000" cy="344905"/>
          </a:xfrm>
          <a:prstGeom prst="rect">
            <a:avLst/>
          </a:prstGeom>
        </p:spPr>
      </p:pic>
    </p:spTree>
    <p:extLst>
      <p:ext uri="{BB962C8B-B14F-4D97-AF65-F5344CB8AC3E}">
        <p14:creationId xmlns:p14="http://schemas.microsoft.com/office/powerpoint/2010/main" val="3979685646"/>
      </p:ext>
    </p:extLst>
  </p:cSld>
  <p:clrMapOvr>
    <a:masterClrMapping/>
  </p:clrMapOvr>
  <p:transition spd="med" advClick="0">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sp>
        <p:nvSpPr>
          <p:cNvPr id="2" name="Freeform 1">
            <a:extLst>
              <a:ext uri="{FF2B5EF4-FFF2-40B4-BE49-F238E27FC236}">
                <a16:creationId xmlns:a16="http://schemas.microsoft.com/office/drawing/2014/main" id="{0C972BBC-909A-DD00-5774-6688AE528B18}"/>
              </a:ext>
            </a:extLst>
          </p:cNvPr>
          <p:cNvSpPr/>
          <p:nvPr/>
        </p:nvSpPr>
        <p:spPr>
          <a:xfrm>
            <a:off x="1295392" y="3618985"/>
            <a:ext cx="9438257" cy="3246049"/>
          </a:xfrm>
          <a:custGeom>
            <a:avLst/>
            <a:gdLst>
              <a:gd name="connsiteX0" fmla="*/ 9448800 w 10533204"/>
              <a:gd name="connsiteY0" fmla="*/ 2245294 h 2421734"/>
              <a:gd name="connsiteX1" fmla="*/ 0 w 10533204"/>
              <a:gd name="connsiteY1" fmla="*/ 858 h 2421734"/>
              <a:gd name="connsiteX2" fmla="*/ 9795164 w 10533204"/>
              <a:gd name="connsiteY2" fmla="*/ 1982058 h 2421734"/>
              <a:gd name="connsiteX3" fmla="*/ 9795164 w 10533204"/>
              <a:gd name="connsiteY3" fmla="*/ 2245294 h 2421734"/>
              <a:gd name="connsiteX4" fmla="*/ 9448800 w 10533204"/>
              <a:gd name="connsiteY4" fmla="*/ 2245294 h 2421734"/>
              <a:gd name="connsiteX0" fmla="*/ 9448800 w 10533204"/>
              <a:gd name="connsiteY0" fmla="*/ 2244436 h 2420876"/>
              <a:gd name="connsiteX1" fmla="*/ 0 w 10533204"/>
              <a:gd name="connsiteY1" fmla="*/ 0 h 2420876"/>
              <a:gd name="connsiteX2" fmla="*/ 9795164 w 10533204"/>
              <a:gd name="connsiteY2" fmla="*/ 1981200 h 2420876"/>
              <a:gd name="connsiteX3" fmla="*/ 9795164 w 10533204"/>
              <a:gd name="connsiteY3" fmla="*/ 2244436 h 2420876"/>
              <a:gd name="connsiteX4" fmla="*/ 9448800 w 10533204"/>
              <a:gd name="connsiteY4" fmla="*/ 2244436 h 2420876"/>
              <a:gd name="connsiteX0" fmla="*/ 9448800 w 10261355"/>
              <a:gd name="connsiteY0" fmla="*/ 2244436 h 2420876"/>
              <a:gd name="connsiteX1" fmla="*/ 0 w 10261355"/>
              <a:gd name="connsiteY1" fmla="*/ 0 h 2420876"/>
              <a:gd name="connsiteX2" fmla="*/ 9795164 w 10261355"/>
              <a:gd name="connsiteY2" fmla="*/ 1981200 h 2420876"/>
              <a:gd name="connsiteX3" fmla="*/ 9795164 w 10261355"/>
              <a:gd name="connsiteY3" fmla="*/ 2244436 h 2420876"/>
              <a:gd name="connsiteX4" fmla="*/ 9448800 w 10261355"/>
              <a:gd name="connsiteY4" fmla="*/ 2244436 h 2420876"/>
              <a:gd name="connsiteX0" fmla="*/ 9448800 w 9795164"/>
              <a:gd name="connsiteY0" fmla="*/ 2244436 h 2244436"/>
              <a:gd name="connsiteX1" fmla="*/ 0 w 9795164"/>
              <a:gd name="connsiteY1" fmla="*/ 0 h 2244436"/>
              <a:gd name="connsiteX2" fmla="*/ 9795164 w 9795164"/>
              <a:gd name="connsiteY2" fmla="*/ 1981200 h 2244436"/>
              <a:gd name="connsiteX3" fmla="*/ 9795164 w 9795164"/>
              <a:gd name="connsiteY3" fmla="*/ 2244436 h 2244436"/>
              <a:gd name="connsiteX4" fmla="*/ 9448800 w 9795164"/>
              <a:gd name="connsiteY4" fmla="*/ 2244436 h 2244436"/>
              <a:gd name="connsiteX0" fmla="*/ 9448800 w 9795164"/>
              <a:gd name="connsiteY0" fmla="*/ 2244436 h 2244436"/>
              <a:gd name="connsiteX1" fmla="*/ 0 w 9795164"/>
              <a:gd name="connsiteY1" fmla="*/ 0 h 2244436"/>
              <a:gd name="connsiteX2" fmla="*/ 9795164 w 9795164"/>
              <a:gd name="connsiteY2" fmla="*/ 2244436 h 2244436"/>
              <a:gd name="connsiteX3" fmla="*/ 9448800 w 9795164"/>
              <a:gd name="connsiteY3" fmla="*/ 2244436 h 2244436"/>
              <a:gd name="connsiteX0" fmla="*/ 9452006 w 10561970"/>
              <a:gd name="connsiteY0" fmla="*/ 2244436 h 2410690"/>
              <a:gd name="connsiteX1" fmla="*/ 3206 w 10561970"/>
              <a:gd name="connsiteY1" fmla="*/ 0 h 2410690"/>
              <a:gd name="connsiteX2" fmla="*/ 10561969 w 10561970"/>
              <a:gd name="connsiteY2" fmla="*/ 2244436 h 2410690"/>
              <a:gd name="connsiteX3" fmla="*/ 9452006 w 10561970"/>
              <a:gd name="connsiteY3" fmla="*/ 2244436 h 2410690"/>
              <a:gd name="connsiteX0" fmla="*/ 9452006 w 10561969"/>
              <a:gd name="connsiteY0" fmla="*/ 2244436 h 2244436"/>
              <a:gd name="connsiteX1" fmla="*/ 3206 w 10561969"/>
              <a:gd name="connsiteY1" fmla="*/ 0 h 2244436"/>
              <a:gd name="connsiteX2" fmla="*/ 10561969 w 10561969"/>
              <a:gd name="connsiteY2" fmla="*/ 2244436 h 2244436"/>
              <a:gd name="connsiteX3" fmla="*/ 9452006 w 10561969"/>
              <a:gd name="connsiteY3" fmla="*/ 2244436 h 2244436"/>
              <a:gd name="connsiteX0" fmla="*/ 9452006 w 10561969"/>
              <a:gd name="connsiteY0" fmla="*/ 2244436 h 2244436"/>
              <a:gd name="connsiteX1" fmla="*/ 3206 w 10561969"/>
              <a:gd name="connsiteY1" fmla="*/ 0 h 2244436"/>
              <a:gd name="connsiteX2" fmla="*/ 10561969 w 10561969"/>
              <a:gd name="connsiteY2" fmla="*/ 2244436 h 2244436"/>
              <a:gd name="connsiteX3" fmla="*/ 9452006 w 10561969"/>
              <a:gd name="connsiteY3" fmla="*/ 2244436 h 2244436"/>
              <a:gd name="connsiteX0" fmla="*/ 9448800 w 10558763"/>
              <a:gd name="connsiteY0" fmla="*/ 2244436 h 2271177"/>
              <a:gd name="connsiteX1" fmla="*/ 8531326 w 10558763"/>
              <a:gd name="connsiteY1" fmla="*/ 2042586 h 2271177"/>
              <a:gd name="connsiteX2" fmla="*/ 0 w 10558763"/>
              <a:gd name="connsiteY2" fmla="*/ 0 h 2271177"/>
              <a:gd name="connsiteX3" fmla="*/ 10558763 w 10558763"/>
              <a:gd name="connsiteY3" fmla="*/ 2244436 h 2271177"/>
              <a:gd name="connsiteX4" fmla="*/ 9448800 w 10558763"/>
              <a:gd name="connsiteY4" fmla="*/ 2244436 h 2271177"/>
              <a:gd name="connsiteX0" fmla="*/ 9448800 w 10558763"/>
              <a:gd name="connsiteY0" fmla="*/ 2244436 h 2271177"/>
              <a:gd name="connsiteX1" fmla="*/ 8531326 w 10558763"/>
              <a:gd name="connsiteY1" fmla="*/ 2042586 h 2271177"/>
              <a:gd name="connsiteX2" fmla="*/ 0 w 10558763"/>
              <a:gd name="connsiteY2" fmla="*/ 0 h 2271177"/>
              <a:gd name="connsiteX3" fmla="*/ 9580325 w 10558763"/>
              <a:gd name="connsiteY3" fmla="*/ 2042586 h 2271177"/>
              <a:gd name="connsiteX4" fmla="*/ 10558763 w 10558763"/>
              <a:gd name="connsiteY4" fmla="*/ 2244436 h 2271177"/>
              <a:gd name="connsiteX5" fmla="*/ 9448800 w 10558763"/>
              <a:gd name="connsiteY5" fmla="*/ 2244436 h 2271177"/>
              <a:gd name="connsiteX0" fmla="*/ 10558763 w 10558763"/>
              <a:gd name="connsiteY0" fmla="*/ 2244436 h 2244436"/>
              <a:gd name="connsiteX1" fmla="*/ 8531326 w 10558763"/>
              <a:gd name="connsiteY1" fmla="*/ 2042586 h 2244436"/>
              <a:gd name="connsiteX2" fmla="*/ 0 w 10558763"/>
              <a:gd name="connsiteY2" fmla="*/ 0 h 2244436"/>
              <a:gd name="connsiteX3" fmla="*/ 9580325 w 10558763"/>
              <a:gd name="connsiteY3" fmla="*/ 2042586 h 2244436"/>
              <a:gd name="connsiteX4" fmla="*/ 10558763 w 10558763"/>
              <a:gd name="connsiteY4" fmla="*/ 2244436 h 2244436"/>
              <a:gd name="connsiteX0" fmla="*/ 9580325 w 9580325"/>
              <a:gd name="connsiteY0" fmla="*/ 2042586 h 2042586"/>
              <a:gd name="connsiteX1" fmla="*/ 8531326 w 9580325"/>
              <a:gd name="connsiteY1" fmla="*/ 2042586 h 2042586"/>
              <a:gd name="connsiteX2" fmla="*/ 0 w 9580325"/>
              <a:gd name="connsiteY2" fmla="*/ 0 h 2042586"/>
              <a:gd name="connsiteX3" fmla="*/ 9580325 w 9580325"/>
              <a:gd name="connsiteY3" fmla="*/ 2042586 h 2042586"/>
            </a:gdLst>
            <a:ahLst/>
            <a:cxnLst>
              <a:cxn ang="0">
                <a:pos x="connsiteX0" y="connsiteY0"/>
              </a:cxn>
              <a:cxn ang="0">
                <a:pos x="connsiteX1" y="connsiteY1"/>
              </a:cxn>
              <a:cxn ang="0">
                <a:pos x="connsiteX2" y="connsiteY2"/>
              </a:cxn>
              <a:cxn ang="0">
                <a:pos x="connsiteX3" y="connsiteY3"/>
              </a:cxn>
            </a:cxnLst>
            <a:rect l="l" t="t" r="r" b="b"/>
            <a:pathLst>
              <a:path w="9580325" h="2042586">
                <a:moveTo>
                  <a:pt x="9580325" y="2042586"/>
                </a:moveTo>
                <a:lnTo>
                  <a:pt x="8531326" y="2042586"/>
                </a:lnTo>
                <a:lnTo>
                  <a:pt x="0" y="0"/>
                </a:lnTo>
                <a:lnTo>
                  <a:pt x="9580325" y="2042586"/>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ounded Rectangle 2">
            <a:extLst>
              <a:ext uri="{FF2B5EF4-FFF2-40B4-BE49-F238E27FC236}">
                <a16:creationId xmlns:a16="http://schemas.microsoft.com/office/drawing/2014/main" id="{D5ED66DE-908C-9C99-5918-538F2183CE57}"/>
              </a:ext>
            </a:extLst>
          </p:cNvPr>
          <p:cNvSpPr/>
          <p:nvPr/>
        </p:nvSpPr>
        <p:spPr>
          <a:xfrm rot="20495601">
            <a:off x="8522844" y="6022739"/>
            <a:ext cx="936104" cy="45719"/>
          </a:xfrm>
          <a:prstGeom prst="roundRect">
            <a:avLst>
              <a:gd name="adj" fmla="val 50000"/>
            </a:avLst>
          </a:prstGeom>
          <a:gradFill flip="none" rotWithShape="1">
            <a:gsLst>
              <a:gs pos="0">
                <a:schemeClr val="tx1">
                  <a:alpha val="37000"/>
                  <a:lumMod val="0"/>
                  <a:lumOff val="100000"/>
                </a:schemeClr>
              </a:gs>
              <a:gs pos="100000">
                <a:schemeClr val="tx1">
                  <a:lumMod val="95000"/>
                  <a:lumOff val="5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5">
            <a:extLst>
              <a:ext uri="{FF2B5EF4-FFF2-40B4-BE49-F238E27FC236}">
                <a16:creationId xmlns:a16="http://schemas.microsoft.com/office/drawing/2014/main" id="{AEF52AAC-B64C-8D8B-D32B-E6FFAE9734EC}"/>
              </a:ext>
            </a:extLst>
          </p:cNvPr>
          <p:cNvSpPr/>
          <p:nvPr/>
        </p:nvSpPr>
        <p:spPr>
          <a:xfrm rot="20495601">
            <a:off x="4746016" y="4535437"/>
            <a:ext cx="936104" cy="45719"/>
          </a:xfrm>
          <a:prstGeom prst="roundRect">
            <a:avLst>
              <a:gd name="adj" fmla="val 50000"/>
            </a:avLst>
          </a:prstGeom>
          <a:gradFill flip="none" rotWithShape="1">
            <a:gsLst>
              <a:gs pos="0">
                <a:schemeClr val="tx1">
                  <a:alpha val="14000"/>
                  <a:lumMod val="0"/>
                  <a:lumOff val="100000"/>
                </a:schemeClr>
              </a:gs>
              <a:gs pos="89000">
                <a:schemeClr val="tx1">
                  <a:lumMod val="95000"/>
                  <a:lumOff val="5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593583D4-44DB-6C3D-93BA-3B0D6C7E559D}"/>
              </a:ext>
            </a:extLst>
          </p:cNvPr>
          <p:cNvGrpSpPr/>
          <p:nvPr/>
        </p:nvGrpSpPr>
        <p:grpSpPr>
          <a:xfrm>
            <a:off x="8025089" y="6072896"/>
            <a:ext cx="870272" cy="354368"/>
            <a:chOff x="8137554" y="5983721"/>
            <a:chExt cx="1013660" cy="412754"/>
          </a:xfrm>
        </p:grpSpPr>
        <p:sp>
          <p:nvSpPr>
            <p:cNvPr id="9" name="Oval 8">
              <a:extLst>
                <a:ext uri="{FF2B5EF4-FFF2-40B4-BE49-F238E27FC236}">
                  <a16:creationId xmlns:a16="http://schemas.microsoft.com/office/drawing/2014/main" id="{CD9D00A0-5DD9-12C1-4B73-BCBF8016AA01}"/>
                </a:ext>
              </a:extLst>
            </p:cNvPr>
            <p:cNvSpPr/>
            <p:nvPr/>
          </p:nvSpPr>
          <p:spPr>
            <a:xfrm>
              <a:off x="8137554" y="5983721"/>
              <a:ext cx="1013660" cy="412754"/>
            </a:xfrm>
            <a:prstGeom prst="ellipse">
              <a:avLst/>
            </a:prstGeom>
            <a:no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39D001B7-C964-8E76-1AC6-9BE9805E5F39}"/>
                </a:ext>
              </a:extLst>
            </p:cNvPr>
            <p:cNvSpPr/>
            <p:nvPr/>
          </p:nvSpPr>
          <p:spPr>
            <a:xfrm>
              <a:off x="8472519" y="6096000"/>
              <a:ext cx="352650" cy="143596"/>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8" name="Group 17">
            <a:extLst>
              <a:ext uri="{FF2B5EF4-FFF2-40B4-BE49-F238E27FC236}">
                <a16:creationId xmlns:a16="http://schemas.microsoft.com/office/drawing/2014/main" id="{32C2329C-4439-CCFC-14E8-42A9FADC7947}"/>
              </a:ext>
            </a:extLst>
          </p:cNvPr>
          <p:cNvGrpSpPr/>
          <p:nvPr/>
        </p:nvGrpSpPr>
        <p:grpSpPr>
          <a:xfrm>
            <a:off x="4376301" y="4673333"/>
            <a:ext cx="463570" cy="188762"/>
            <a:chOff x="8137554" y="5983721"/>
            <a:chExt cx="1013660" cy="412754"/>
          </a:xfrm>
        </p:grpSpPr>
        <p:sp>
          <p:nvSpPr>
            <p:cNvPr id="19" name="Oval 18">
              <a:extLst>
                <a:ext uri="{FF2B5EF4-FFF2-40B4-BE49-F238E27FC236}">
                  <a16:creationId xmlns:a16="http://schemas.microsoft.com/office/drawing/2014/main" id="{8145D387-1C1C-19D3-8470-6C56101BBBA5}"/>
                </a:ext>
              </a:extLst>
            </p:cNvPr>
            <p:cNvSpPr/>
            <p:nvPr/>
          </p:nvSpPr>
          <p:spPr>
            <a:xfrm>
              <a:off x="8137554" y="5983721"/>
              <a:ext cx="1013660" cy="412754"/>
            </a:xfrm>
            <a:prstGeom prst="ellipse">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23846510-87AD-F09F-235A-E02953BAC3D9}"/>
                </a:ext>
              </a:extLst>
            </p:cNvPr>
            <p:cNvSpPr/>
            <p:nvPr/>
          </p:nvSpPr>
          <p:spPr>
            <a:xfrm>
              <a:off x="8472519" y="6096000"/>
              <a:ext cx="352650" cy="1435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25" name="Straight Connector 24">
            <a:extLst>
              <a:ext uri="{FF2B5EF4-FFF2-40B4-BE49-F238E27FC236}">
                <a16:creationId xmlns:a16="http://schemas.microsoft.com/office/drawing/2014/main" id="{996F91C3-D57E-FA7C-BCE0-65DF4C9F7DA5}"/>
              </a:ext>
            </a:extLst>
          </p:cNvPr>
          <p:cNvCxnSpPr>
            <a:cxnSpLocks/>
          </p:cNvCxnSpPr>
          <p:nvPr/>
        </p:nvCxnSpPr>
        <p:spPr>
          <a:xfrm flipV="1">
            <a:off x="4607716" y="2860366"/>
            <a:ext cx="0" cy="190454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E20CAA8-CED5-EEF6-C759-AA96D7FF40A9}"/>
              </a:ext>
            </a:extLst>
          </p:cNvPr>
          <p:cNvCxnSpPr/>
          <p:nvPr/>
        </p:nvCxnSpPr>
        <p:spPr>
          <a:xfrm flipV="1">
            <a:off x="8460225" y="5099398"/>
            <a:ext cx="0" cy="1102578"/>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19D53F87-54A0-D785-B7A3-9EC09B9AB409}"/>
              </a:ext>
            </a:extLst>
          </p:cNvPr>
          <p:cNvSpPr txBox="1"/>
          <p:nvPr/>
        </p:nvSpPr>
        <p:spPr>
          <a:xfrm>
            <a:off x="8506398" y="2955902"/>
            <a:ext cx="2390210" cy="830997"/>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4800" b="1" i="0" u="none" strike="noStrike" kern="1200" cap="none" spc="0" normalizeH="0" baseline="0" noProof="0">
                <a:ln>
                  <a:noFill/>
                </a:ln>
                <a:solidFill>
                  <a:prstClr val="white"/>
                </a:solidFill>
                <a:effectLst/>
                <a:uLnTx/>
                <a:uFillTx/>
                <a:latin typeface="Calibri" panose="020F0502020204030204"/>
                <a:ea typeface="Roboto" panose="02000000000000000000" pitchFamily="2" charset="0"/>
                <a:cs typeface="Roboto" panose="02000000000000000000" pitchFamily="2" charset="0"/>
              </a:rPr>
              <a:t>2050</a:t>
            </a:r>
          </a:p>
        </p:txBody>
      </p:sp>
      <p:sp>
        <p:nvSpPr>
          <p:cNvPr id="31" name="TextBox 30">
            <a:extLst>
              <a:ext uri="{FF2B5EF4-FFF2-40B4-BE49-F238E27FC236}">
                <a16:creationId xmlns:a16="http://schemas.microsoft.com/office/drawing/2014/main" id="{B108B44E-0792-4F64-219B-418AD932DDE0}"/>
              </a:ext>
            </a:extLst>
          </p:cNvPr>
          <p:cNvSpPr txBox="1"/>
          <p:nvPr/>
        </p:nvSpPr>
        <p:spPr>
          <a:xfrm>
            <a:off x="8337066" y="3656248"/>
            <a:ext cx="3586860" cy="1446550"/>
          </a:xfrm>
          <a:prstGeom prst="rect">
            <a:avLst/>
          </a:prstGeom>
          <a:noFill/>
        </p:spPr>
        <p:txBody>
          <a:bodyPr wrap="square"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2200" b="1" i="0" u="none" strike="noStrike" kern="1200" cap="none" spc="0" normalizeH="0" baseline="0" noProof="0" dirty="0">
                <a:ln>
                  <a:noFill/>
                </a:ln>
                <a:solidFill>
                  <a:srgbClr val="94C83E"/>
                </a:solidFill>
                <a:effectLst/>
                <a:uLnTx/>
                <a:uFillTx/>
                <a:latin typeface="Roboto" panose="02000000000000000000" pitchFamily="2" charset="0"/>
                <a:ea typeface="Roboto" panose="02000000000000000000" pitchFamily="2" charset="0"/>
                <a:cs typeface="Roboto" panose="02000000000000000000" pitchFamily="2" charset="0"/>
              </a:rPr>
              <a:t>A</a:t>
            </a:r>
            <a:r>
              <a:rPr kumimoji="0" lang="en-IN" sz="2200" b="1" i="0" u="none" strike="noStrike" kern="1200" cap="none" spc="0" normalizeH="0" baseline="0" noProof="0" dirty="0" err="1">
                <a:ln>
                  <a:noFill/>
                </a:ln>
                <a:solidFill>
                  <a:srgbClr val="94C83E"/>
                </a:solidFill>
                <a:effectLst/>
                <a:uLnTx/>
                <a:uFillTx/>
                <a:latin typeface="Roboto" panose="02000000000000000000" pitchFamily="2" charset="0"/>
                <a:ea typeface="Roboto" panose="02000000000000000000" pitchFamily="2" charset="0"/>
                <a:cs typeface="Roboto" panose="02000000000000000000" pitchFamily="2" charset="0"/>
              </a:rPr>
              <a:t>ll</a:t>
            </a:r>
            <a:r>
              <a:rPr kumimoji="0" lang="en-IN" sz="2200" b="1" i="0" u="none" strike="noStrike" kern="1200" cap="none" spc="0" normalizeH="0" baseline="0" noProof="0" dirty="0">
                <a:ln>
                  <a:noFill/>
                </a:ln>
                <a:solidFill>
                  <a:srgbClr val="94C83E"/>
                </a:solidFill>
                <a:effectLst/>
                <a:uLnTx/>
                <a:uFillTx/>
                <a:latin typeface="Roboto" panose="02000000000000000000" pitchFamily="2" charset="0"/>
                <a:ea typeface="Roboto" panose="02000000000000000000" pitchFamily="2" charset="0"/>
                <a:cs typeface="Roboto" panose="02000000000000000000" pitchFamily="2" charset="0"/>
              </a:rPr>
              <a:t> new and existing assets must be net zero GHG emissions across the whole life cycle</a:t>
            </a:r>
          </a:p>
        </p:txBody>
      </p:sp>
      <p:sp>
        <p:nvSpPr>
          <p:cNvPr id="42" name="TextBox 41">
            <a:extLst>
              <a:ext uri="{FF2B5EF4-FFF2-40B4-BE49-F238E27FC236}">
                <a16:creationId xmlns:a16="http://schemas.microsoft.com/office/drawing/2014/main" id="{E38ACC31-80DC-8737-32D7-EB2898ED70D7}"/>
              </a:ext>
            </a:extLst>
          </p:cNvPr>
          <p:cNvSpPr txBox="1"/>
          <p:nvPr/>
        </p:nvSpPr>
        <p:spPr>
          <a:xfrm>
            <a:off x="4718452" y="1186142"/>
            <a:ext cx="2388714" cy="830997"/>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4800" b="1" i="0" u="none" strike="noStrike" kern="1200" cap="none" spc="0" normalizeH="0" baseline="0" noProof="0">
                <a:ln>
                  <a:noFill/>
                </a:ln>
                <a:solidFill>
                  <a:prstClr val="white"/>
                </a:solidFill>
                <a:effectLst/>
                <a:uLnTx/>
                <a:uFillTx/>
                <a:latin typeface="Calibri" panose="020F0502020204030204"/>
                <a:ea typeface="Roboto" panose="02000000000000000000" pitchFamily="2" charset="0"/>
                <a:cs typeface="Roboto" panose="02000000000000000000" pitchFamily="2" charset="0"/>
              </a:rPr>
              <a:t>2030</a:t>
            </a:r>
          </a:p>
        </p:txBody>
      </p:sp>
      <p:sp>
        <p:nvSpPr>
          <p:cNvPr id="43" name="TextBox 42">
            <a:extLst>
              <a:ext uri="{FF2B5EF4-FFF2-40B4-BE49-F238E27FC236}">
                <a16:creationId xmlns:a16="http://schemas.microsoft.com/office/drawing/2014/main" id="{DD3C9500-28B6-546E-1C8F-F7371A734A0B}"/>
              </a:ext>
            </a:extLst>
          </p:cNvPr>
          <p:cNvSpPr txBox="1"/>
          <p:nvPr/>
        </p:nvSpPr>
        <p:spPr>
          <a:xfrm>
            <a:off x="4512180" y="1757106"/>
            <a:ext cx="3871399" cy="1107996"/>
          </a:xfrm>
          <a:prstGeom prst="rect">
            <a:avLst/>
          </a:prstGeom>
          <a:noFill/>
        </p:spPr>
        <p:txBody>
          <a:bodyPr wrap="square"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2200" b="1" i="0" u="none" strike="noStrike" kern="1200" cap="none" spc="0" normalizeH="0" baseline="0" noProof="0" dirty="0">
                <a:ln>
                  <a:noFill/>
                </a:ln>
                <a:solidFill>
                  <a:srgbClr val="ED7D31"/>
                </a:solidFill>
                <a:effectLst/>
                <a:uLnTx/>
                <a:uFillTx/>
                <a:latin typeface="Roboto" panose="02000000000000000000" pitchFamily="2" charset="0"/>
                <a:ea typeface="Roboto" panose="02000000000000000000" pitchFamily="2" charset="0"/>
                <a:cs typeface="Roboto" panose="02000000000000000000" pitchFamily="2" charset="0"/>
              </a:rPr>
              <a:t>The global built environment must halve its 2015 GHG emissions</a:t>
            </a:r>
          </a:p>
        </p:txBody>
      </p:sp>
      <p:sp>
        <p:nvSpPr>
          <p:cNvPr id="15" name="TextBox 14">
            <a:extLst>
              <a:ext uri="{FF2B5EF4-FFF2-40B4-BE49-F238E27FC236}">
                <a16:creationId xmlns:a16="http://schemas.microsoft.com/office/drawing/2014/main" id="{1DD35C56-D32A-2670-4DF0-F1DFACA0B06D}"/>
              </a:ext>
            </a:extLst>
          </p:cNvPr>
          <p:cNvSpPr txBox="1"/>
          <p:nvPr/>
        </p:nvSpPr>
        <p:spPr>
          <a:xfrm>
            <a:off x="4690763" y="2843246"/>
            <a:ext cx="3312321" cy="1754326"/>
          </a:xfrm>
          <a:prstGeom prst="rect">
            <a:avLst/>
          </a:prstGeom>
          <a:noFill/>
        </p:spPr>
        <p:txBody>
          <a:bodyPr wrap="square" rtlCol="0" anchor="t">
            <a:spAutoFit/>
          </a:bodyPr>
          <a:lstStyle/>
          <a:p>
            <a:pPr marL="174625" marR="0" lvl="0" indent="-17462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800" b="1" i="0" u="none" strike="noStrike" kern="1200" cap="none" spc="0" normalizeH="0" baseline="0" noProof="0" dirty="0">
                <a:ln>
                  <a:noFill/>
                </a:ln>
                <a:solidFill>
                  <a:srgbClr val="E7E6E6">
                    <a:lumMod val="50000"/>
                  </a:srgbClr>
                </a:solidFill>
                <a:effectLst/>
                <a:uLnTx/>
                <a:uFillTx/>
                <a:latin typeface="Calibri" panose="020F0502020204030204"/>
                <a:ea typeface="Roboto Condensed" panose="02000000000000000000" pitchFamily="2" charset="0"/>
                <a:cs typeface="Roboto Condensed" panose="02000000000000000000" pitchFamily="2" charset="0"/>
              </a:rPr>
              <a:t>All new buildings must be NZE</a:t>
            </a:r>
          </a:p>
          <a:p>
            <a:pPr marL="174625" marR="0" lvl="0" indent="-17462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800" b="1" i="0" u="none" strike="noStrike" kern="1200" cap="none" spc="0" normalizeH="0" baseline="0" noProof="0" dirty="0">
                <a:ln>
                  <a:noFill/>
                </a:ln>
                <a:solidFill>
                  <a:srgbClr val="E7E6E6">
                    <a:lumMod val="50000"/>
                  </a:srgbClr>
                </a:solidFill>
                <a:effectLst/>
                <a:uLnTx/>
                <a:uFillTx/>
                <a:latin typeface="Calibri" panose="020F0502020204030204"/>
                <a:ea typeface="Roboto Condensed" panose="02000000000000000000" pitchFamily="2" charset="0"/>
                <a:cs typeface="Roboto Condensed" panose="02000000000000000000" pitchFamily="2" charset="0"/>
              </a:rPr>
              <a:t>Widespread EE retrofits of existing assets</a:t>
            </a:r>
          </a:p>
          <a:p>
            <a:pPr marL="174625" marR="0" lvl="0" indent="-17462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800" b="1" i="0" u="none" strike="noStrike" kern="1200" cap="none" spc="0" normalizeH="0" baseline="0" noProof="0" dirty="0">
                <a:ln>
                  <a:noFill/>
                </a:ln>
                <a:solidFill>
                  <a:srgbClr val="E7E6E6">
                    <a:lumMod val="50000"/>
                  </a:srgbClr>
                </a:solidFill>
                <a:effectLst/>
                <a:uLnTx/>
                <a:uFillTx/>
                <a:latin typeface="Calibri" panose="020F0502020204030204"/>
                <a:ea typeface="Roboto Condensed" panose="02000000000000000000" pitchFamily="2" charset="0"/>
                <a:cs typeface="Roboto Condensed" panose="02000000000000000000" pitchFamily="2" charset="0"/>
              </a:rPr>
              <a:t>New construction embodied carbon must be reduced by at least 40%</a:t>
            </a:r>
          </a:p>
        </p:txBody>
      </p:sp>
      <p:sp>
        <p:nvSpPr>
          <p:cNvPr id="4" name="TextBox 3">
            <a:extLst>
              <a:ext uri="{FF2B5EF4-FFF2-40B4-BE49-F238E27FC236}">
                <a16:creationId xmlns:a16="http://schemas.microsoft.com/office/drawing/2014/main" id="{CED35614-2370-9AF3-1DDF-10BE4E467CB0}"/>
              </a:ext>
            </a:extLst>
          </p:cNvPr>
          <p:cNvSpPr txBox="1"/>
          <p:nvPr/>
        </p:nvSpPr>
        <p:spPr>
          <a:xfrm>
            <a:off x="509068" y="881681"/>
            <a:ext cx="8928935" cy="769441"/>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4400" b="1" i="0" u="none" strike="noStrike" kern="1200" cap="none" spc="0" normalizeH="0" baseline="0" noProof="0" dirty="0">
                <a:ln>
                  <a:noFill/>
                </a:ln>
                <a:solidFill>
                  <a:srgbClr val="0B7EC2"/>
                </a:solidFill>
                <a:effectLst>
                  <a:outerShdw blurRad="38100" dist="38100" dir="2700000" algn="tl">
                    <a:srgbClr val="000000">
                      <a:alpha val="43137"/>
                    </a:srgbClr>
                  </a:outerShdw>
                </a:effectLst>
                <a:uLnTx/>
                <a:uFillTx/>
                <a:latin typeface="Roboto" panose="02000000000000000000" pitchFamily="2" charset="0"/>
                <a:ea typeface="Roboto" panose="02000000000000000000" pitchFamily="2" charset="0"/>
                <a:cs typeface="Roboto" panose="02000000000000000000" pitchFamily="2" charset="0"/>
              </a:rPr>
              <a:t>ASHRAE goals…</a:t>
            </a:r>
          </a:p>
        </p:txBody>
      </p:sp>
      <p:pic>
        <p:nvPicPr>
          <p:cNvPr id="7" name="Picture 6">
            <a:extLst>
              <a:ext uri="{FF2B5EF4-FFF2-40B4-BE49-F238E27FC236}">
                <a16:creationId xmlns:a16="http://schemas.microsoft.com/office/drawing/2014/main" id="{D126A75D-F4EF-DF1A-18CF-842BB3191667}"/>
              </a:ext>
            </a:extLst>
          </p:cNvPr>
          <p:cNvPicPr>
            <a:picLocks noChangeAspect="1"/>
          </p:cNvPicPr>
          <p:nvPr/>
        </p:nvPicPr>
        <p:blipFill>
          <a:blip r:embed="rId3"/>
          <a:stretch>
            <a:fillRect/>
          </a:stretch>
        </p:blipFill>
        <p:spPr>
          <a:xfrm>
            <a:off x="0" y="16091"/>
            <a:ext cx="12192000" cy="344905"/>
          </a:xfrm>
          <a:prstGeom prst="rect">
            <a:avLst/>
          </a:prstGeom>
        </p:spPr>
      </p:pic>
      <p:pic>
        <p:nvPicPr>
          <p:cNvPr id="5" name="Picture 4" descr="A black and white sign&#10;&#10;Description automatically generated with low confidence">
            <a:extLst>
              <a:ext uri="{FF2B5EF4-FFF2-40B4-BE49-F238E27FC236}">
                <a16:creationId xmlns:a16="http://schemas.microsoft.com/office/drawing/2014/main" id="{E28409AD-2372-3478-5D97-769011148887}"/>
              </a:ext>
            </a:extLst>
          </p:cNvPr>
          <p:cNvPicPr>
            <a:picLocks noChangeAspect="1"/>
          </p:cNvPicPr>
          <p:nvPr/>
        </p:nvPicPr>
        <p:blipFill>
          <a:blip r:embed="rId4" cstate="email">
            <a:duotone>
              <a:prstClr val="black"/>
              <a:schemeClr val="accent3">
                <a:tint val="45000"/>
                <a:satMod val="400000"/>
              </a:schemeClr>
            </a:duotone>
            <a:extLst>
              <a:ext uri="{28A0092B-C50C-407E-A947-70E740481C1C}">
                <a14:useLocalDpi xmlns:a14="http://schemas.microsoft.com/office/drawing/2010/main"/>
              </a:ext>
            </a:extLst>
          </a:blip>
          <a:stretch>
            <a:fillRect/>
          </a:stretch>
        </p:blipFill>
        <p:spPr>
          <a:xfrm>
            <a:off x="509068" y="5459104"/>
            <a:ext cx="1444677" cy="1064327"/>
          </a:xfrm>
          <a:prstGeom prst="rect">
            <a:avLst/>
          </a:prstGeom>
        </p:spPr>
      </p:pic>
    </p:spTree>
    <p:extLst>
      <p:ext uri="{BB962C8B-B14F-4D97-AF65-F5344CB8AC3E}">
        <p14:creationId xmlns:p14="http://schemas.microsoft.com/office/powerpoint/2010/main" val="3227536167"/>
      </p:ext>
    </p:extLst>
  </p:cSld>
  <p:clrMapOvr>
    <a:masterClrMapping/>
  </p:clrMapOvr>
  <p:transition spd="med" advClick="0">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pic>
        <p:nvPicPr>
          <p:cNvPr id="661" name="Google Shape;661;p96"/>
          <p:cNvPicPr preferRelativeResize="0"/>
          <p:nvPr/>
        </p:nvPicPr>
        <p:blipFill rotWithShape="1">
          <a:blip r:embed="rId3" cstate="email">
            <a:alphaModFix amt="81000"/>
            <a:extLst>
              <a:ext uri="{28A0092B-C50C-407E-A947-70E740481C1C}">
                <a14:useLocalDpi xmlns:a14="http://schemas.microsoft.com/office/drawing/2010/main"/>
              </a:ext>
            </a:extLst>
          </a:blip>
          <a:srcRect/>
          <a:stretch/>
        </p:blipFill>
        <p:spPr>
          <a:xfrm>
            <a:off x="-6350" y="0"/>
            <a:ext cx="12191999" cy="6858000"/>
          </a:xfrm>
          <a:prstGeom prst="rect">
            <a:avLst/>
          </a:prstGeom>
          <a:noFill/>
          <a:ln>
            <a:noFill/>
          </a:ln>
        </p:spPr>
      </p:pic>
      <p:sp>
        <p:nvSpPr>
          <p:cNvPr id="3" name="Google Shape;653;p95">
            <a:extLst>
              <a:ext uri="{FF2B5EF4-FFF2-40B4-BE49-F238E27FC236}">
                <a16:creationId xmlns:a16="http://schemas.microsoft.com/office/drawing/2014/main" id="{269F988E-69E4-7B51-66E9-B4B71069C72F}"/>
              </a:ext>
            </a:extLst>
          </p:cNvPr>
          <p:cNvSpPr/>
          <p:nvPr/>
        </p:nvSpPr>
        <p:spPr>
          <a:xfrm>
            <a:off x="-5" y="2964471"/>
            <a:ext cx="12192000" cy="3893529"/>
          </a:xfrm>
          <a:prstGeom prst="rect">
            <a:avLst/>
          </a:prstGeom>
          <a:gradFill>
            <a:gsLst>
              <a:gs pos="0">
                <a:srgbClr val="D9E2E1">
                  <a:alpha val="0"/>
                </a:srgbClr>
              </a:gs>
              <a:gs pos="100000">
                <a:srgbClr val="7F7F7F"/>
              </a:gs>
            </a:gsLst>
            <a:lin ang="5400700" scaled="0"/>
          </a:gradFill>
          <a:ln>
            <a:noFill/>
          </a:ln>
        </p:spPr>
        <p:txBody>
          <a:bodyPr spcFirstLastPara="1" wrap="square" lIns="68575" tIns="34275" rIns="68575" bIns="34275" anchor="ctr" anchorCtr="0">
            <a:no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 name="Google Shape;655;p95">
            <a:extLst>
              <a:ext uri="{FF2B5EF4-FFF2-40B4-BE49-F238E27FC236}">
                <a16:creationId xmlns:a16="http://schemas.microsoft.com/office/drawing/2014/main" id="{47ED2EC4-FA06-1BCD-1CA0-075C633BF1E1}"/>
              </a:ext>
            </a:extLst>
          </p:cNvPr>
          <p:cNvSpPr txBox="1"/>
          <p:nvPr/>
        </p:nvSpPr>
        <p:spPr>
          <a:xfrm>
            <a:off x="2285981" y="2964471"/>
            <a:ext cx="7620029" cy="1214066"/>
          </a:xfrm>
          <a:prstGeom prst="rect">
            <a:avLst/>
          </a:prstGeom>
          <a:noFill/>
          <a:ln>
            <a:noFill/>
          </a:ln>
          <a:effectLst>
            <a:outerShdw blurRad="50800" dist="38100" dir="2700000" algn="tl" rotWithShape="0">
              <a:prstClr val="black">
                <a:alpha val="40000"/>
              </a:prstClr>
            </a:outerShdw>
          </a:effectLst>
        </p:spPr>
        <p:txBody>
          <a:bodyPr spcFirstLastPara="1" wrap="square" lIns="0" tIns="0" rIns="0" bIns="0" anchor="t" anchorCtr="0">
            <a:noAutofit/>
          </a:bodyPr>
          <a:lstStyle/>
          <a:p>
            <a:pPr marL="0" marR="0" lvl="0" indent="0" algn="ctr" defTabSz="457200" rtl="0" eaLnBrk="1" fontAlgn="auto" latinLnBrk="0" hangingPunct="1">
              <a:lnSpc>
                <a:spcPct val="100000"/>
              </a:lnSpc>
              <a:spcBef>
                <a:spcPts val="0"/>
              </a:spcBef>
              <a:spcAft>
                <a:spcPts val="0"/>
              </a:spcAft>
              <a:buClr>
                <a:srgbClr val="FFFFFF"/>
              </a:buClr>
              <a:buSzPts val="7200"/>
              <a:buFontTx/>
              <a:buNone/>
              <a:tabLst/>
              <a:defRPr/>
            </a:pPr>
            <a:r>
              <a:rPr lang="en-US" sz="6600" b="1" kern="0" dirty="0">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sym typeface="Roboto"/>
              </a:rPr>
              <a:t>Cold-Climate Challenges</a:t>
            </a:r>
            <a:endParaRPr kumimoji="0" sz="2000" b="1" u="none" strike="noStrike" kern="0" cap="none" spc="0" normalizeH="0" baseline="0" noProof="0" dirty="0">
              <a:ln>
                <a:noFill/>
              </a:ln>
              <a:solidFill>
                <a:srgbClr val="FFFFFF"/>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Roboto Light"/>
            </a:endParaRPr>
          </a:p>
        </p:txBody>
      </p:sp>
    </p:spTree>
    <p:extLst>
      <p:ext uri="{BB962C8B-B14F-4D97-AF65-F5344CB8AC3E}">
        <p14:creationId xmlns:p14="http://schemas.microsoft.com/office/powerpoint/2010/main" val="44679263"/>
      </p:ext>
    </p:extLst>
  </p:cSld>
  <p:clrMapOvr>
    <a:masterClrMapping/>
  </p:clrMapOvr>
  <p:transition spd="med">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BF0874D-CEA8-9537-F621-AB24B7AF283C}"/>
              </a:ext>
            </a:extLst>
          </p:cNvPr>
          <p:cNvSpPr txBox="1"/>
          <p:nvPr/>
        </p:nvSpPr>
        <p:spPr>
          <a:xfrm>
            <a:off x="4185137" y="501161"/>
            <a:ext cx="7614139" cy="1200329"/>
          </a:xfrm>
          <a:prstGeom prst="rect">
            <a:avLst/>
          </a:prstGeom>
          <a:noFill/>
        </p:spPr>
        <p:txBody>
          <a:bodyPr wrap="square" rtlCol="0">
            <a:spAutoFit/>
          </a:bodyPr>
          <a:lstStyle/>
          <a:p>
            <a:r>
              <a:rPr lang="en-US" sz="2400"/>
              <a:t>Challenge 1: </a:t>
            </a:r>
          </a:p>
          <a:p>
            <a:r>
              <a:rPr lang="en-US" sz="2400"/>
              <a:t>Buildings in Colder Climates Use more Energy (Especially heating) = More Energy End use to decarbonize</a:t>
            </a:r>
          </a:p>
        </p:txBody>
      </p:sp>
      <p:sp>
        <p:nvSpPr>
          <p:cNvPr id="6" name="Title 5">
            <a:extLst>
              <a:ext uri="{FF2B5EF4-FFF2-40B4-BE49-F238E27FC236}">
                <a16:creationId xmlns:a16="http://schemas.microsoft.com/office/drawing/2014/main" id="{641618D2-D93A-DC64-3CFA-AE9B7FE57E2F}"/>
              </a:ext>
            </a:extLst>
          </p:cNvPr>
          <p:cNvSpPr>
            <a:spLocks noGrp="1"/>
          </p:cNvSpPr>
          <p:nvPr>
            <p:ph type="title"/>
          </p:nvPr>
        </p:nvSpPr>
        <p:spPr/>
        <p:txBody>
          <a:bodyPr/>
          <a:lstStyle/>
          <a:p>
            <a:endParaRPr lang="en-US"/>
          </a:p>
        </p:txBody>
      </p:sp>
      <p:sp>
        <p:nvSpPr>
          <p:cNvPr id="7" name="Rectangle 6">
            <a:extLst>
              <a:ext uri="{FF2B5EF4-FFF2-40B4-BE49-F238E27FC236}">
                <a16:creationId xmlns:a16="http://schemas.microsoft.com/office/drawing/2014/main" id="{72DF117B-1E9C-59D5-E7A3-5F792A4EC77C}"/>
              </a:ext>
            </a:extLst>
          </p:cNvPr>
          <p:cNvSpPr/>
          <p:nvPr/>
        </p:nvSpPr>
        <p:spPr>
          <a:xfrm>
            <a:off x="0" y="0"/>
            <a:ext cx="4001984" cy="6858000"/>
          </a:xfrm>
          <a:prstGeom prst="rect">
            <a:avLst/>
          </a:prstGeom>
          <a:solidFill>
            <a:srgbClr val="0B7E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882F944-A08F-CE61-F3AA-55BB91492568}"/>
              </a:ext>
            </a:extLst>
          </p:cNvPr>
          <p:cNvSpPr txBox="1"/>
          <p:nvPr/>
        </p:nvSpPr>
        <p:spPr>
          <a:xfrm>
            <a:off x="245873" y="5812390"/>
            <a:ext cx="3566106" cy="90024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lumMod val="85000"/>
                  </a:prstClr>
                </a:solidFill>
                <a:effectLst/>
                <a:uLnTx/>
                <a:uFillTx/>
                <a:latin typeface="Roboto" panose="02000000000000000000" pitchFamily="2" charset="0"/>
                <a:ea typeface="Roboto" panose="02000000000000000000" pitchFamily="2" charset="0"/>
                <a:cs typeface="Roboto" panose="02000000000000000000" pitchFamily="2" charset="0"/>
              </a:rPr>
              <a:t>Source: U.S. Energy Information Administration, 2020 Residential Energy Consumption Survey (RECS)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lumMod val="85000"/>
                  </a:prstClr>
                </a:solidFill>
                <a:effectLst/>
                <a:uLnTx/>
                <a:uFillTx/>
                <a:latin typeface="Roboto" panose="02000000000000000000" pitchFamily="2" charset="0"/>
                <a:ea typeface="Roboto" panose="02000000000000000000" pitchFamily="2" charset="0"/>
                <a:cs typeface="Roboto" panose="02000000000000000000" pitchFamily="2" charset="0"/>
              </a:rPr>
              <a:t>Note: Average temperature derived from National Oceanic and Atmospheric Administration (NOAA) weather data for RECS sampled households.</a:t>
            </a:r>
          </a:p>
        </p:txBody>
      </p:sp>
      <p:sp>
        <p:nvSpPr>
          <p:cNvPr id="9" name="Title 1">
            <a:extLst>
              <a:ext uri="{FF2B5EF4-FFF2-40B4-BE49-F238E27FC236}">
                <a16:creationId xmlns:a16="http://schemas.microsoft.com/office/drawing/2014/main" id="{1A1A54E8-B397-293E-5B7D-9D7301CE8F5D}"/>
              </a:ext>
            </a:extLst>
          </p:cNvPr>
          <p:cNvSpPr txBox="1">
            <a:spLocks/>
          </p:cNvSpPr>
          <p:nvPr/>
        </p:nvSpPr>
        <p:spPr>
          <a:xfrm>
            <a:off x="245874" y="573889"/>
            <a:ext cx="3411726" cy="3872571"/>
          </a:xfrm>
          <a:prstGeom prst="rect">
            <a:avLst/>
          </a:prstGeom>
          <a:noFill/>
          <a:effectLst/>
        </p:spPr>
        <p:txBody>
          <a:bodyPr vert="horz" lIns="91440" tIns="45720" rIns="91440" bIns="45720" rtlCol="0" anchor="t">
            <a:noAutofit/>
          </a:bodyPr>
          <a:lstStyle>
            <a:lvl1pPr algn="l" defTabSz="914400" rtl="0" eaLnBrk="1" latinLnBrk="0" hangingPunct="1">
              <a:lnSpc>
                <a:spcPct val="90000"/>
              </a:lnSpc>
              <a:spcBef>
                <a:spcPct val="0"/>
              </a:spcBef>
              <a:buNone/>
              <a:defRPr sz="3600" b="0" i="0" kern="120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sz="4400" b="1">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Three Big Challenges: </a:t>
            </a:r>
            <a:br>
              <a:rPr lang="en-US" sz="4400" b="1">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br>
              <a:rPr lang="en-US" sz="4400" b="1">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r>
              <a:rPr lang="en-US" sz="4400" b="1">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And All Three relate to Temperature</a:t>
            </a:r>
            <a:endPar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endParaRPr>
          </a:p>
        </p:txBody>
      </p:sp>
    </p:spTree>
    <p:extLst>
      <p:ext uri="{BB962C8B-B14F-4D97-AF65-F5344CB8AC3E}">
        <p14:creationId xmlns:p14="http://schemas.microsoft.com/office/powerpoint/2010/main" val="357215716"/>
      </p:ext>
    </p:extLst>
  </p:cSld>
  <p:clrMapOvr>
    <a:masterClrMapping/>
  </p:clrMapOvr>
  <p:transition spd="med" advTm="72256">
    <p:pull/>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91584C7-7DAD-A0FC-E5C4-F615547589A4}"/>
              </a:ext>
            </a:extLst>
          </p:cNvPr>
          <p:cNvPicPr>
            <a:picLocks noChangeAspect="1"/>
          </p:cNvPicPr>
          <p:nvPr/>
        </p:nvPicPr>
        <p:blipFill>
          <a:blip r:embed="rId3"/>
          <a:stretch>
            <a:fillRect/>
          </a:stretch>
        </p:blipFill>
        <p:spPr>
          <a:xfrm>
            <a:off x="4001984" y="2510174"/>
            <a:ext cx="8190016" cy="3772778"/>
          </a:xfrm>
          <a:prstGeom prst="rect">
            <a:avLst/>
          </a:prstGeom>
        </p:spPr>
      </p:pic>
      <p:sp>
        <p:nvSpPr>
          <p:cNvPr id="6" name="TextBox 5">
            <a:extLst>
              <a:ext uri="{FF2B5EF4-FFF2-40B4-BE49-F238E27FC236}">
                <a16:creationId xmlns:a16="http://schemas.microsoft.com/office/drawing/2014/main" id="{451AB660-D8B4-F777-210C-5620D3E23EF7}"/>
              </a:ext>
            </a:extLst>
          </p:cNvPr>
          <p:cNvSpPr txBox="1"/>
          <p:nvPr/>
        </p:nvSpPr>
        <p:spPr>
          <a:xfrm>
            <a:off x="4185137" y="501161"/>
            <a:ext cx="7614139" cy="1200329"/>
          </a:xfrm>
          <a:prstGeom prst="rect">
            <a:avLst/>
          </a:prstGeom>
          <a:noFill/>
        </p:spPr>
        <p:txBody>
          <a:bodyPr wrap="square" rtlCol="0">
            <a:spAutoFit/>
          </a:bodyPr>
          <a:lstStyle/>
          <a:p>
            <a:r>
              <a:rPr lang="en-US" sz="2400"/>
              <a:t>Challenge 1: </a:t>
            </a:r>
          </a:p>
          <a:p>
            <a:r>
              <a:rPr lang="en-US" sz="2400"/>
              <a:t>Buildings in Colder Climates Use more Energy (Especially heating) = More Energy End use to decarbonize</a:t>
            </a:r>
          </a:p>
        </p:txBody>
      </p:sp>
      <p:sp>
        <p:nvSpPr>
          <p:cNvPr id="7" name="Title 6">
            <a:extLst>
              <a:ext uri="{FF2B5EF4-FFF2-40B4-BE49-F238E27FC236}">
                <a16:creationId xmlns:a16="http://schemas.microsoft.com/office/drawing/2014/main" id="{E326B127-9F71-816C-CA34-1F4E6BEE9F00}"/>
              </a:ext>
            </a:extLst>
          </p:cNvPr>
          <p:cNvSpPr>
            <a:spLocks noGrp="1"/>
          </p:cNvSpPr>
          <p:nvPr>
            <p:ph type="title"/>
          </p:nvPr>
        </p:nvSpPr>
        <p:spPr/>
        <p:txBody>
          <a:bodyPr/>
          <a:lstStyle/>
          <a:p>
            <a:endParaRPr lang="en-US"/>
          </a:p>
        </p:txBody>
      </p:sp>
      <p:sp>
        <p:nvSpPr>
          <p:cNvPr id="8" name="Rectangle 7">
            <a:extLst>
              <a:ext uri="{FF2B5EF4-FFF2-40B4-BE49-F238E27FC236}">
                <a16:creationId xmlns:a16="http://schemas.microsoft.com/office/drawing/2014/main" id="{965EBD9B-FD5B-395B-8549-973C88647CE5}"/>
              </a:ext>
            </a:extLst>
          </p:cNvPr>
          <p:cNvSpPr/>
          <p:nvPr/>
        </p:nvSpPr>
        <p:spPr>
          <a:xfrm>
            <a:off x="0" y="0"/>
            <a:ext cx="4001984" cy="6858000"/>
          </a:xfrm>
          <a:prstGeom prst="rect">
            <a:avLst/>
          </a:prstGeom>
          <a:solidFill>
            <a:srgbClr val="0B7E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D51DA1A-7B46-6D1C-F308-40D171110F4C}"/>
              </a:ext>
            </a:extLst>
          </p:cNvPr>
          <p:cNvSpPr txBox="1"/>
          <p:nvPr/>
        </p:nvSpPr>
        <p:spPr>
          <a:xfrm>
            <a:off x="245873" y="5812390"/>
            <a:ext cx="3566106" cy="90024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lumMod val="85000"/>
                  </a:prstClr>
                </a:solidFill>
                <a:effectLst/>
                <a:uLnTx/>
                <a:uFillTx/>
                <a:latin typeface="Roboto" panose="02000000000000000000" pitchFamily="2" charset="0"/>
                <a:ea typeface="Roboto" panose="02000000000000000000" pitchFamily="2" charset="0"/>
                <a:cs typeface="Roboto" panose="02000000000000000000" pitchFamily="2" charset="0"/>
              </a:rPr>
              <a:t>Source: U.S. Energy Information Administration, 2020 Residential Energy Consumption Survey (RECS)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lumMod val="85000"/>
                  </a:prstClr>
                </a:solidFill>
                <a:effectLst/>
                <a:uLnTx/>
                <a:uFillTx/>
                <a:latin typeface="Roboto" panose="02000000000000000000" pitchFamily="2" charset="0"/>
                <a:ea typeface="Roboto" panose="02000000000000000000" pitchFamily="2" charset="0"/>
                <a:cs typeface="Roboto" panose="02000000000000000000" pitchFamily="2" charset="0"/>
              </a:rPr>
              <a:t>Note: Average temperature derived from National Oceanic and Atmospheric Administration (NOAA) weather data for RECS sampled households.</a:t>
            </a:r>
          </a:p>
        </p:txBody>
      </p:sp>
      <p:sp>
        <p:nvSpPr>
          <p:cNvPr id="10" name="Title 1">
            <a:extLst>
              <a:ext uri="{FF2B5EF4-FFF2-40B4-BE49-F238E27FC236}">
                <a16:creationId xmlns:a16="http://schemas.microsoft.com/office/drawing/2014/main" id="{B410E850-0364-E9DB-DAE9-A0566014269E}"/>
              </a:ext>
            </a:extLst>
          </p:cNvPr>
          <p:cNvSpPr txBox="1">
            <a:spLocks/>
          </p:cNvSpPr>
          <p:nvPr/>
        </p:nvSpPr>
        <p:spPr>
          <a:xfrm>
            <a:off x="245874" y="573889"/>
            <a:ext cx="3411726" cy="3872571"/>
          </a:xfrm>
          <a:prstGeom prst="rect">
            <a:avLst/>
          </a:prstGeom>
          <a:noFill/>
          <a:effectLst/>
        </p:spPr>
        <p:txBody>
          <a:bodyPr vert="horz" lIns="91440" tIns="45720" rIns="91440" bIns="45720" rtlCol="0" anchor="t">
            <a:noAutofit/>
          </a:bodyPr>
          <a:lstStyle>
            <a:lvl1pPr algn="l" defTabSz="914400" rtl="0" eaLnBrk="1" latinLnBrk="0" hangingPunct="1">
              <a:lnSpc>
                <a:spcPct val="90000"/>
              </a:lnSpc>
              <a:spcBef>
                <a:spcPct val="0"/>
              </a:spcBef>
              <a:buNone/>
              <a:defRPr sz="3600" b="0" i="0" kern="120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sz="4400" b="1">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Three Big Challenges: </a:t>
            </a:r>
            <a:br>
              <a:rPr lang="en-US" sz="4400" b="1">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br>
              <a:rPr lang="en-US" sz="4400" b="1">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r>
              <a:rPr lang="en-US" sz="4400" b="1">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And All Three relate to Temperature</a:t>
            </a:r>
            <a:endPar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endParaRPr>
          </a:p>
        </p:txBody>
      </p:sp>
    </p:spTree>
    <p:extLst>
      <p:ext uri="{BB962C8B-B14F-4D97-AF65-F5344CB8AC3E}">
        <p14:creationId xmlns:p14="http://schemas.microsoft.com/office/powerpoint/2010/main" val="3797084860"/>
      </p:ext>
    </p:extLst>
  </p:cSld>
  <p:clrMapOvr>
    <a:masterClrMapping/>
  </p:clrMapOvr>
  <p:transition spd="med" advTm="72256">
    <p:pull/>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BF0874D-CEA8-9537-F621-AB24B7AF283C}"/>
              </a:ext>
            </a:extLst>
          </p:cNvPr>
          <p:cNvSpPr txBox="1"/>
          <p:nvPr/>
        </p:nvSpPr>
        <p:spPr>
          <a:xfrm>
            <a:off x="4185137" y="501161"/>
            <a:ext cx="7614139" cy="1200329"/>
          </a:xfrm>
          <a:prstGeom prst="rect">
            <a:avLst/>
          </a:prstGeom>
          <a:noFill/>
        </p:spPr>
        <p:txBody>
          <a:bodyPr wrap="square" rtlCol="0">
            <a:spAutoFit/>
          </a:bodyPr>
          <a:lstStyle/>
          <a:p>
            <a:r>
              <a:rPr lang="en-US" sz="2400"/>
              <a:t>Challenge 2: </a:t>
            </a:r>
          </a:p>
          <a:p>
            <a:r>
              <a:rPr lang="en-US" sz="2400"/>
              <a:t>Air-Source Heat Pump Capacity Drops with Outside Air Temperature</a:t>
            </a:r>
          </a:p>
        </p:txBody>
      </p:sp>
      <p:sp>
        <p:nvSpPr>
          <p:cNvPr id="6" name="Title 5">
            <a:extLst>
              <a:ext uri="{FF2B5EF4-FFF2-40B4-BE49-F238E27FC236}">
                <a16:creationId xmlns:a16="http://schemas.microsoft.com/office/drawing/2014/main" id="{A5254D1E-28E6-4150-8C4E-599D512B28D8}"/>
              </a:ext>
            </a:extLst>
          </p:cNvPr>
          <p:cNvSpPr>
            <a:spLocks noGrp="1"/>
          </p:cNvSpPr>
          <p:nvPr>
            <p:ph type="title"/>
          </p:nvPr>
        </p:nvSpPr>
        <p:spPr/>
        <p:txBody>
          <a:bodyPr/>
          <a:lstStyle/>
          <a:p>
            <a:endParaRPr lang="en-US"/>
          </a:p>
        </p:txBody>
      </p:sp>
      <p:sp>
        <p:nvSpPr>
          <p:cNvPr id="7" name="Rectangle 6">
            <a:extLst>
              <a:ext uri="{FF2B5EF4-FFF2-40B4-BE49-F238E27FC236}">
                <a16:creationId xmlns:a16="http://schemas.microsoft.com/office/drawing/2014/main" id="{AE62775B-D87D-E73F-BE6D-0AB9E4F2EC61}"/>
              </a:ext>
            </a:extLst>
          </p:cNvPr>
          <p:cNvSpPr/>
          <p:nvPr/>
        </p:nvSpPr>
        <p:spPr>
          <a:xfrm>
            <a:off x="0" y="0"/>
            <a:ext cx="4001984" cy="6858000"/>
          </a:xfrm>
          <a:prstGeom prst="rect">
            <a:avLst/>
          </a:prstGeom>
          <a:solidFill>
            <a:srgbClr val="0B7E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8EE968C-4B5D-2485-8709-8688D55C7A01}"/>
              </a:ext>
            </a:extLst>
          </p:cNvPr>
          <p:cNvSpPr txBox="1"/>
          <p:nvPr/>
        </p:nvSpPr>
        <p:spPr>
          <a:xfrm>
            <a:off x="245873" y="5812390"/>
            <a:ext cx="3566106" cy="90024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lumMod val="85000"/>
                  </a:prstClr>
                </a:solidFill>
                <a:effectLst/>
                <a:uLnTx/>
                <a:uFillTx/>
                <a:latin typeface="Roboto" panose="02000000000000000000" pitchFamily="2" charset="0"/>
                <a:ea typeface="Roboto" panose="02000000000000000000" pitchFamily="2" charset="0"/>
                <a:cs typeface="Roboto" panose="02000000000000000000" pitchFamily="2" charset="0"/>
              </a:rPr>
              <a:t>Source: U.S. Energy Information Administration, 2020 Residential Energy Consumption Survey (RECS)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lumMod val="85000"/>
                  </a:prstClr>
                </a:solidFill>
                <a:effectLst/>
                <a:uLnTx/>
                <a:uFillTx/>
                <a:latin typeface="Roboto" panose="02000000000000000000" pitchFamily="2" charset="0"/>
                <a:ea typeface="Roboto" panose="02000000000000000000" pitchFamily="2" charset="0"/>
                <a:cs typeface="Roboto" panose="02000000000000000000" pitchFamily="2" charset="0"/>
              </a:rPr>
              <a:t>Note: Average temperature derived from National Oceanic and Atmospheric Administration (NOAA) weather data for RECS sampled households.</a:t>
            </a:r>
          </a:p>
        </p:txBody>
      </p:sp>
      <p:sp>
        <p:nvSpPr>
          <p:cNvPr id="9" name="Title 1">
            <a:extLst>
              <a:ext uri="{FF2B5EF4-FFF2-40B4-BE49-F238E27FC236}">
                <a16:creationId xmlns:a16="http://schemas.microsoft.com/office/drawing/2014/main" id="{74BEF834-92CE-A9E5-567E-369CE69EFF15}"/>
              </a:ext>
            </a:extLst>
          </p:cNvPr>
          <p:cNvSpPr txBox="1">
            <a:spLocks/>
          </p:cNvSpPr>
          <p:nvPr/>
        </p:nvSpPr>
        <p:spPr>
          <a:xfrm>
            <a:off x="245874" y="573889"/>
            <a:ext cx="3411726" cy="3872571"/>
          </a:xfrm>
          <a:prstGeom prst="rect">
            <a:avLst/>
          </a:prstGeom>
          <a:noFill/>
          <a:effectLst/>
        </p:spPr>
        <p:txBody>
          <a:bodyPr vert="horz" lIns="91440" tIns="45720" rIns="91440" bIns="45720" rtlCol="0" anchor="t">
            <a:noAutofit/>
          </a:bodyPr>
          <a:lstStyle>
            <a:lvl1pPr algn="l" defTabSz="914400" rtl="0" eaLnBrk="1" latinLnBrk="0" hangingPunct="1">
              <a:lnSpc>
                <a:spcPct val="90000"/>
              </a:lnSpc>
              <a:spcBef>
                <a:spcPct val="0"/>
              </a:spcBef>
              <a:buNone/>
              <a:defRPr sz="3600" b="0" i="0" kern="120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sz="4400" b="1">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Three Big Challenges: </a:t>
            </a:r>
            <a:br>
              <a:rPr lang="en-US" sz="4400" b="1">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br>
              <a:rPr lang="en-US" sz="4400" b="1">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r>
              <a:rPr lang="en-US" sz="4400" b="1">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And All Three relate to Temperature</a:t>
            </a:r>
            <a:endPar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endParaRPr>
          </a:p>
        </p:txBody>
      </p:sp>
    </p:spTree>
    <p:extLst>
      <p:ext uri="{BB962C8B-B14F-4D97-AF65-F5344CB8AC3E}">
        <p14:creationId xmlns:p14="http://schemas.microsoft.com/office/powerpoint/2010/main" val="746514864"/>
      </p:ext>
    </p:extLst>
  </p:cSld>
  <p:clrMapOvr>
    <a:masterClrMapping/>
  </p:clrMapOvr>
  <p:transition spd="med" advTm="72256">
    <p:pull/>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928779-4F15-4830-180F-B65CDFB45716}"/>
              </a:ext>
            </a:extLst>
          </p:cNvPr>
          <p:cNvSpPr/>
          <p:nvPr/>
        </p:nvSpPr>
        <p:spPr>
          <a:xfrm>
            <a:off x="0" y="0"/>
            <a:ext cx="4001984" cy="6858000"/>
          </a:xfrm>
          <a:prstGeom prst="rect">
            <a:avLst/>
          </a:prstGeom>
          <a:solidFill>
            <a:srgbClr val="0B7E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B501AA3E-56B8-564C-8948-C9D1CC7827AA}"/>
              </a:ext>
            </a:extLst>
          </p:cNvPr>
          <p:cNvSpPr txBox="1"/>
          <p:nvPr/>
        </p:nvSpPr>
        <p:spPr>
          <a:xfrm>
            <a:off x="245873" y="5894278"/>
            <a:ext cx="3566106" cy="90024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lumMod val="85000"/>
                  </a:prstClr>
                </a:solidFill>
                <a:effectLst/>
                <a:uLnTx/>
                <a:uFillTx/>
                <a:latin typeface="Roboto" panose="02000000000000000000" pitchFamily="2" charset="0"/>
                <a:ea typeface="Roboto" panose="02000000000000000000" pitchFamily="2" charset="0"/>
                <a:cs typeface="Roboto" panose="02000000000000000000" pitchFamily="2" charset="0"/>
              </a:rPr>
              <a:t>Source: U.S. Energy Information Administration, 2020 Residential Energy Consumption Survey (RECS)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lumMod val="85000"/>
                  </a:prstClr>
                </a:solidFill>
                <a:effectLst/>
                <a:uLnTx/>
                <a:uFillTx/>
                <a:latin typeface="Roboto" panose="02000000000000000000" pitchFamily="2" charset="0"/>
                <a:ea typeface="Roboto" panose="02000000000000000000" pitchFamily="2" charset="0"/>
                <a:cs typeface="Roboto" panose="02000000000000000000" pitchFamily="2" charset="0"/>
              </a:rPr>
              <a:t>Note: Average temperature derived from National Oceanic and Atmospheric Administration (NOAA) weather data for RECS sampled households.</a:t>
            </a:r>
          </a:p>
        </p:txBody>
      </p:sp>
      <p:sp>
        <p:nvSpPr>
          <p:cNvPr id="2" name="Title 1"/>
          <p:cNvSpPr>
            <a:spLocks noGrp="1"/>
          </p:cNvSpPr>
          <p:nvPr>
            <p:ph type="title"/>
          </p:nvPr>
        </p:nvSpPr>
        <p:spPr>
          <a:xfrm>
            <a:off x="245874" y="573889"/>
            <a:ext cx="3411726" cy="3872571"/>
          </a:xfrm>
          <a:noFill/>
          <a:effectLst/>
        </p:spPr>
        <p:txBody>
          <a:bodyPr anchor="t">
            <a:noAutofit/>
          </a:bodyPr>
          <a:lstStyle/>
          <a:p>
            <a: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Three Big Challenges: </a:t>
            </a:r>
            <a:b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b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And All Three relate to Temperature</a:t>
            </a:r>
          </a:p>
        </p:txBody>
      </p:sp>
      <p:sp>
        <p:nvSpPr>
          <p:cNvPr id="5" name="TextBox 4">
            <a:extLst>
              <a:ext uri="{FF2B5EF4-FFF2-40B4-BE49-F238E27FC236}">
                <a16:creationId xmlns:a16="http://schemas.microsoft.com/office/drawing/2014/main" id="{1BF0874D-CEA8-9537-F621-AB24B7AF283C}"/>
              </a:ext>
            </a:extLst>
          </p:cNvPr>
          <p:cNvSpPr txBox="1"/>
          <p:nvPr/>
        </p:nvSpPr>
        <p:spPr>
          <a:xfrm>
            <a:off x="4185137" y="501161"/>
            <a:ext cx="7614139" cy="1200329"/>
          </a:xfrm>
          <a:prstGeom prst="rect">
            <a:avLst/>
          </a:prstGeom>
          <a:noFill/>
        </p:spPr>
        <p:txBody>
          <a:bodyPr wrap="square" rtlCol="0">
            <a:spAutoFit/>
          </a:bodyPr>
          <a:lstStyle/>
          <a:p>
            <a:r>
              <a:rPr lang="en-US" sz="2400"/>
              <a:t>Challenge 2: </a:t>
            </a:r>
          </a:p>
          <a:p>
            <a:r>
              <a:rPr lang="en-US" sz="2400"/>
              <a:t>Air-Source Heat Pump Capacity Drops with Outside Air Temperature</a:t>
            </a:r>
          </a:p>
        </p:txBody>
      </p:sp>
      <p:pic>
        <p:nvPicPr>
          <p:cNvPr id="4" name="Picture 3">
            <a:extLst>
              <a:ext uri="{FF2B5EF4-FFF2-40B4-BE49-F238E27FC236}">
                <a16:creationId xmlns:a16="http://schemas.microsoft.com/office/drawing/2014/main" id="{3FED0887-177F-2F26-0959-D93938669B39}"/>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l="51474"/>
          <a:stretch/>
        </p:blipFill>
        <p:spPr>
          <a:xfrm>
            <a:off x="5240810" y="1802965"/>
            <a:ext cx="5433075" cy="4994031"/>
          </a:xfrm>
          <a:prstGeom prst="rect">
            <a:avLst/>
          </a:prstGeom>
        </p:spPr>
      </p:pic>
    </p:spTree>
    <p:extLst>
      <p:ext uri="{BB962C8B-B14F-4D97-AF65-F5344CB8AC3E}">
        <p14:creationId xmlns:p14="http://schemas.microsoft.com/office/powerpoint/2010/main" val="506927396"/>
      </p:ext>
    </p:extLst>
  </p:cSld>
  <p:clrMapOvr>
    <a:masterClrMapping/>
  </p:clrMapOvr>
  <p:transition spd="med" advTm="72256">
    <p:pull/>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BF0874D-CEA8-9537-F621-AB24B7AF283C}"/>
              </a:ext>
            </a:extLst>
          </p:cNvPr>
          <p:cNvSpPr txBox="1"/>
          <p:nvPr/>
        </p:nvSpPr>
        <p:spPr>
          <a:xfrm>
            <a:off x="4185137" y="501161"/>
            <a:ext cx="7614139" cy="1200329"/>
          </a:xfrm>
          <a:prstGeom prst="rect">
            <a:avLst/>
          </a:prstGeom>
          <a:noFill/>
        </p:spPr>
        <p:txBody>
          <a:bodyPr wrap="square" rtlCol="0">
            <a:spAutoFit/>
          </a:bodyPr>
          <a:lstStyle/>
          <a:p>
            <a:r>
              <a:rPr lang="en-US" sz="2400"/>
              <a:t>Challenge 3: </a:t>
            </a:r>
          </a:p>
          <a:p>
            <a:r>
              <a:rPr lang="en-US" sz="2400"/>
              <a:t>Air-Source Heat Pump Efficiency Drops with Outside Air Temperature</a:t>
            </a:r>
          </a:p>
        </p:txBody>
      </p:sp>
      <p:sp>
        <p:nvSpPr>
          <p:cNvPr id="6" name="Title 5">
            <a:extLst>
              <a:ext uri="{FF2B5EF4-FFF2-40B4-BE49-F238E27FC236}">
                <a16:creationId xmlns:a16="http://schemas.microsoft.com/office/drawing/2014/main" id="{6FB3B260-E19A-2FC9-1934-1BEB533B8DAF}"/>
              </a:ext>
            </a:extLst>
          </p:cNvPr>
          <p:cNvSpPr>
            <a:spLocks noGrp="1"/>
          </p:cNvSpPr>
          <p:nvPr>
            <p:ph type="title"/>
          </p:nvPr>
        </p:nvSpPr>
        <p:spPr/>
        <p:txBody>
          <a:bodyPr/>
          <a:lstStyle/>
          <a:p>
            <a:endParaRPr lang="en-US"/>
          </a:p>
        </p:txBody>
      </p:sp>
      <p:sp>
        <p:nvSpPr>
          <p:cNvPr id="7" name="Rectangle 6">
            <a:extLst>
              <a:ext uri="{FF2B5EF4-FFF2-40B4-BE49-F238E27FC236}">
                <a16:creationId xmlns:a16="http://schemas.microsoft.com/office/drawing/2014/main" id="{ACA4C42D-3A24-2AE2-C145-52551059067F}"/>
              </a:ext>
            </a:extLst>
          </p:cNvPr>
          <p:cNvSpPr/>
          <p:nvPr/>
        </p:nvSpPr>
        <p:spPr>
          <a:xfrm>
            <a:off x="0" y="0"/>
            <a:ext cx="4001984" cy="6858000"/>
          </a:xfrm>
          <a:prstGeom prst="rect">
            <a:avLst/>
          </a:prstGeom>
          <a:solidFill>
            <a:srgbClr val="0B7E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EEF56F6-755B-A2FD-EE80-F5466694570B}"/>
              </a:ext>
            </a:extLst>
          </p:cNvPr>
          <p:cNvSpPr txBox="1"/>
          <p:nvPr/>
        </p:nvSpPr>
        <p:spPr>
          <a:xfrm>
            <a:off x="245873" y="5812390"/>
            <a:ext cx="3566106" cy="90024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lumMod val="85000"/>
                  </a:prstClr>
                </a:solidFill>
                <a:effectLst/>
                <a:uLnTx/>
                <a:uFillTx/>
                <a:latin typeface="Roboto" panose="02000000000000000000" pitchFamily="2" charset="0"/>
                <a:ea typeface="Roboto" panose="02000000000000000000" pitchFamily="2" charset="0"/>
                <a:cs typeface="Roboto" panose="02000000000000000000" pitchFamily="2" charset="0"/>
              </a:rPr>
              <a:t>Source: U.S. Energy Information Administration, 2020 Residential Energy Consumption Survey (RECS)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lumMod val="85000"/>
                  </a:prstClr>
                </a:solidFill>
                <a:effectLst/>
                <a:uLnTx/>
                <a:uFillTx/>
                <a:latin typeface="Roboto" panose="02000000000000000000" pitchFamily="2" charset="0"/>
                <a:ea typeface="Roboto" panose="02000000000000000000" pitchFamily="2" charset="0"/>
                <a:cs typeface="Roboto" panose="02000000000000000000" pitchFamily="2" charset="0"/>
              </a:rPr>
              <a:t>Note: Average temperature derived from National Oceanic and Atmospheric Administration (NOAA) weather data for RECS sampled households.</a:t>
            </a:r>
          </a:p>
        </p:txBody>
      </p:sp>
      <p:sp>
        <p:nvSpPr>
          <p:cNvPr id="9" name="Title 1">
            <a:extLst>
              <a:ext uri="{FF2B5EF4-FFF2-40B4-BE49-F238E27FC236}">
                <a16:creationId xmlns:a16="http://schemas.microsoft.com/office/drawing/2014/main" id="{42234F60-5E0B-5481-E780-6D05500A0F57}"/>
              </a:ext>
            </a:extLst>
          </p:cNvPr>
          <p:cNvSpPr txBox="1">
            <a:spLocks/>
          </p:cNvSpPr>
          <p:nvPr/>
        </p:nvSpPr>
        <p:spPr>
          <a:xfrm>
            <a:off x="245874" y="573889"/>
            <a:ext cx="3411726" cy="3872571"/>
          </a:xfrm>
          <a:prstGeom prst="rect">
            <a:avLst/>
          </a:prstGeom>
          <a:noFill/>
          <a:effectLst/>
        </p:spPr>
        <p:txBody>
          <a:bodyPr vert="horz" lIns="91440" tIns="45720" rIns="91440" bIns="45720" rtlCol="0" anchor="t">
            <a:noAutofit/>
          </a:bodyPr>
          <a:lstStyle>
            <a:lvl1pPr algn="l" defTabSz="914400" rtl="0" eaLnBrk="1" latinLnBrk="0" hangingPunct="1">
              <a:lnSpc>
                <a:spcPct val="90000"/>
              </a:lnSpc>
              <a:spcBef>
                <a:spcPct val="0"/>
              </a:spcBef>
              <a:buNone/>
              <a:defRPr sz="3600" b="0" i="0" kern="120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sz="4400" b="1">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Three Big Challenges: </a:t>
            </a:r>
            <a:br>
              <a:rPr lang="en-US" sz="4400" b="1">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br>
              <a:rPr lang="en-US" sz="4400" b="1">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r>
              <a:rPr lang="en-US" sz="4400" b="1">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And All Three relate to Temperature</a:t>
            </a:r>
            <a:endPar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endParaRPr>
          </a:p>
        </p:txBody>
      </p:sp>
    </p:spTree>
    <p:extLst>
      <p:ext uri="{BB962C8B-B14F-4D97-AF65-F5344CB8AC3E}">
        <p14:creationId xmlns:p14="http://schemas.microsoft.com/office/powerpoint/2010/main" val="3712212173"/>
      </p:ext>
    </p:extLst>
  </p:cSld>
  <p:clrMapOvr>
    <a:masterClrMapping/>
  </p:clrMapOvr>
  <p:transition spd="med" advTm="72256">
    <p:pull/>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928779-4F15-4830-180F-B65CDFB45716}"/>
              </a:ext>
            </a:extLst>
          </p:cNvPr>
          <p:cNvSpPr/>
          <p:nvPr/>
        </p:nvSpPr>
        <p:spPr>
          <a:xfrm>
            <a:off x="0" y="0"/>
            <a:ext cx="4001984" cy="6858000"/>
          </a:xfrm>
          <a:prstGeom prst="rect">
            <a:avLst/>
          </a:prstGeom>
          <a:solidFill>
            <a:srgbClr val="0B7E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B501AA3E-56B8-564C-8948-C9D1CC7827AA}"/>
              </a:ext>
            </a:extLst>
          </p:cNvPr>
          <p:cNvSpPr txBox="1"/>
          <p:nvPr/>
        </p:nvSpPr>
        <p:spPr>
          <a:xfrm>
            <a:off x="245873" y="5812390"/>
            <a:ext cx="3566106" cy="90024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lumMod val="85000"/>
                  </a:prstClr>
                </a:solidFill>
                <a:effectLst/>
                <a:uLnTx/>
                <a:uFillTx/>
                <a:latin typeface="Roboto" panose="02000000000000000000" pitchFamily="2" charset="0"/>
                <a:ea typeface="Roboto" panose="02000000000000000000" pitchFamily="2" charset="0"/>
                <a:cs typeface="Roboto" panose="02000000000000000000" pitchFamily="2" charset="0"/>
              </a:rPr>
              <a:t>Source: U.S. Energy Information Administration, 2020 Residential Energy Consumption Survey (RECS)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lumMod val="85000"/>
                  </a:prstClr>
                </a:solidFill>
                <a:effectLst/>
                <a:uLnTx/>
                <a:uFillTx/>
                <a:latin typeface="Roboto" panose="02000000000000000000" pitchFamily="2" charset="0"/>
                <a:ea typeface="Roboto" panose="02000000000000000000" pitchFamily="2" charset="0"/>
                <a:cs typeface="Roboto" panose="02000000000000000000" pitchFamily="2" charset="0"/>
              </a:rPr>
              <a:t>Note: Average temperature derived from National Oceanic and Atmospheric Administration (NOAA) weather data for RECS sampled households.</a:t>
            </a:r>
          </a:p>
        </p:txBody>
      </p:sp>
      <p:sp>
        <p:nvSpPr>
          <p:cNvPr id="2" name="Title 1"/>
          <p:cNvSpPr>
            <a:spLocks noGrp="1"/>
          </p:cNvSpPr>
          <p:nvPr>
            <p:ph type="title"/>
          </p:nvPr>
        </p:nvSpPr>
        <p:spPr>
          <a:xfrm>
            <a:off x="245874" y="573889"/>
            <a:ext cx="3411726" cy="3872571"/>
          </a:xfrm>
          <a:noFill/>
          <a:effectLst/>
        </p:spPr>
        <p:txBody>
          <a:bodyPr anchor="t">
            <a:noAutofit/>
          </a:bodyPr>
          <a:lstStyle/>
          <a:p>
            <a: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Three Big Challenges: </a:t>
            </a:r>
            <a:b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b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And All Three relate to Temperature</a:t>
            </a:r>
          </a:p>
        </p:txBody>
      </p:sp>
      <p:sp>
        <p:nvSpPr>
          <p:cNvPr id="5" name="TextBox 4">
            <a:extLst>
              <a:ext uri="{FF2B5EF4-FFF2-40B4-BE49-F238E27FC236}">
                <a16:creationId xmlns:a16="http://schemas.microsoft.com/office/drawing/2014/main" id="{1BF0874D-CEA8-9537-F621-AB24B7AF283C}"/>
              </a:ext>
            </a:extLst>
          </p:cNvPr>
          <p:cNvSpPr txBox="1"/>
          <p:nvPr/>
        </p:nvSpPr>
        <p:spPr>
          <a:xfrm>
            <a:off x="4185137" y="501161"/>
            <a:ext cx="7614139" cy="1200329"/>
          </a:xfrm>
          <a:prstGeom prst="rect">
            <a:avLst/>
          </a:prstGeom>
          <a:noFill/>
        </p:spPr>
        <p:txBody>
          <a:bodyPr wrap="square" rtlCol="0">
            <a:spAutoFit/>
          </a:bodyPr>
          <a:lstStyle/>
          <a:p>
            <a:r>
              <a:rPr lang="en-US" sz="2400"/>
              <a:t>Challenge 3: </a:t>
            </a:r>
          </a:p>
          <a:p>
            <a:r>
              <a:rPr lang="en-US" sz="2400"/>
              <a:t>Air-Source Heat Pump Efficiency Drops with Outside Air Temperature</a:t>
            </a:r>
          </a:p>
        </p:txBody>
      </p:sp>
      <p:pic>
        <p:nvPicPr>
          <p:cNvPr id="4" name="Picture 3" descr="Chart, line chart&#10;&#10;Description automatically generated">
            <a:extLst>
              <a:ext uri="{FF2B5EF4-FFF2-40B4-BE49-F238E27FC236}">
                <a16:creationId xmlns:a16="http://schemas.microsoft.com/office/drawing/2014/main" id="{D2689755-B112-C3FB-4184-092F05178C4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85137" y="1842372"/>
            <a:ext cx="7614139" cy="4968750"/>
          </a:xfrm>
          <a:prstGeom prst="rect">
            <a:avLst/>
          </a:prstGeom>
        </p:spPr>
      </p:pic>
    </p:spTree>
    <p:extLst>
      <p:ext uri="{BB962C8B-B14F-4D97-AF65-F5344CB8AC3E}">
        <p14:creationId xmlns:p14="http://schemas.microsoft.com/office/powerpoint/2010/main" val="678980529"/>
      </p:ext>
    </p:extLst>
  </p:cSld>
  <p:clrMapOvr>
    <a:masterClrMapping/>
  </p:clrMapOvr>
  <p:transition spd="med" advTm="72256">
    <p:pull/>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928779-4F15-4830-180F-B65CDFB45716}"/>
              </a:ext>
            </a:extLst>
          </p:cNvPr>
          <p:cNvSpPr/>
          <p:nvPr/>
        </p:nvSpPr>
        <p:spPr>
          <a:xfrm>
            <a:off x="0" y="0"/>
            <a:ext cx="3050931" cy="6858000"/>
          </a:xfrm>
          <a:prstGeom prst="rect">
            <a:avLst/>
          </a:prstGeom>
          <a:solidFill>
            <a:srgbClr val="0B7E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B501AA3E-56B8-564C-8948-C9D1CC7827AA}"/>
              </a:ext>
            </a:extLst>
          </p:cNvPr>
          <p:cNvSpPr txBox="1"/>
          <p:nvPr/>
        </p:nvSpPr>
        <p:spPr>
          <a:xfrm>
            <a:off x="245873" y="5935222"/>
            <a:ext cx="2805058"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lumMod val="85000"/>
                  </a:prstClr>
                </a:solidFill>
                <a:effectLst/>
                <a:uLnTx/>
                <a:uFillTx/>
                <a:latin typeface="Roboto" panose="02000000000000000000" pitchFamily="2" charset="0"/>
                <a:ea typeface="Roboto" panose="02000000000000000000" pitchFamily="2" charset="0"/>
                <a:cs typeface="Roboto" panose="02000000000000000000" pitchFamily="2" charset="0"/>
              </a:rPr>
              <a:t>Source: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lumMod val="85000"/>
                  </a:prstClr>
                </a:solidFill>
                <a:effectLst/>
                <a:uLnTx/>
                <a:uFillTx/>
                <a:latin typeface="Roboto" panose="02000000000000000000" pitchFamily="2" charset="0"/>
                <a:ea typeface="Roboto" panose="02000000000000000000" pitchFamily="2" charset="0"/>
                <a:cs typeface="Roboto" panose="02000000000000000000" pitchFamily="2" charset="0"/>
              </a:rPr>
              <a:t>https://www.epa.gov/egrid/data-explorer</a:t>
            </a:r>
          </a:p>
        </p:txBody>
      </p:sp>
      <p:sp>
        <p:nvSpPr>
          <p:cNvPr id="2" name="Title 1"/>
          <p:cNvSpPr>
            <a:spLocks noGrp="1"/>
          </p:cNvSpPr>
          <p:nvPr>
            <p:ph type="title"/>
          </p:nvPr>
        </p:nvSpPr>
        <p:spPr>
          <a:xfrm>
            <a:off x="245874" y="573889"/>
            <a:ext cx="3411726" cy="3872571"/>
          </a:xfrm>
          <a:noFill/>
          <a:effectLst/>
        </p:spPr>
        <p:txBody>
          <a:bodyPr anchor="t">
            <a:noAutofit/>
          </a:bodyPr>
          <a:lstStyle/>
          <a:p>
            <a: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The Grid Challenge: </a:t>
            </a:r>
            <a:b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b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Emissions Factors</a:t>
            </a:r>
          </a:p>
        </p:txBody>
      </p:sp>
      <p:pic>
        <p:nvPicPr>
          <p:cNvPr id="9" name="Picture 8">
            <a:extLst>
              <a:ext uri="{FF2B5EF4-FFF2-40B4-BE49-F238E27FC236}">
                <a16:creationId xmlns:a16="http://schemas.microsoft.com/office/drawing/2014/main" id="{42FE2090-4A2C-829D-DBAF-5F023455A8AD}"/>
              </a:ext>
            </a:extLst>
          </p:cNvPr>
          <p:cNvPicPr>
            <a:picLocks noChangeAspect="1"/>
          </p:cNvPicPr>
          <p:nvPr/>
        </p:nvPicPr>
        <p:blipFill>
          <a:blip r:embed="rId3" cstate="email">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tretch>
            <a:fillRect/>
          </a:stretch>
        </p:blipFill>
        <p:spPr>
          <a:xfrm>
            <a:off x="3158301" y="0"/>
            <a:ext cx="9033699" cy="6858000"/>
          </a:xfrm>
          <a:prstGeom prst="rect">
            <a:avLst/>
          </a:prstGeom>
        </p:spPr>
      </p:pic>
    </p:spTree>
    <p:extLst>
      <p:ext uri="{BB962C8B-B14F-4D97-AF65-F5344CB8AC3E}">
        <p14:creationId xmlns:p14="http://schemas.microsoft.com/office/powerpoint/2010/main" val="2847876973"/>
      </p:ext>
    </p:extLst>
  </p:cSld>
  <p:clrMapOvr>
    <a:masterClrMapping/>
  </p:clrMapOvr>
  <p:transition spd="med" advTm="72256">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474B12-5288-E9CE-6B7E-4249841A10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2F6AB3-8BB3-842E-FAB7-4C08BEF46E27}"/>
              </a:ext>
            </a:extLst>
          </p:cNvPr>
          <p:cNvSpPr>
            <a:spLocks noGrp="1"/>
          </p:cNvSpPr>
          <p:nvPr>
            <p:ph type="title" idx="4294967295"/>
          </p:nvPr>
        </p:nvSpPr>
        <p:spPr>
          <a:xfrm>
            <a:off x="0" y="425450"/>
            <a:ext cx="3384645" cy="6255289"/>
          </a:xfrm>
          <a:noFill/>
          <a:effectLst/>
        </p:spPr>
        <p:txBody>
          <a:bodyPr vert="horz" anchor="ctr">
            <a:noAutofit/>
          </a:bodyPr>
          <a:lstStyle/>
          <a:p>
            <a:pPr algn="ctr"/>
            <a:r>
              <a:rPr lang="en-US" sz="6600" b="1" dirty="0">
                <a:solidFill>
                  <a:srgbClr val="00549B"/>
                </a:solidFill>
                <a:latin typeface="Roboto Condensed" panose="02000000000000000000" pitchFamily="2" charset="0"/>
                <a:cs typeface="Roboto Condensed" panose="02000000000000000000" pitchFamily="2" charset="0"/>
              </a:rPr>
              <a:t>Agenda</a:t>
            </a:r>
          </a:p>
        </p:txBody>
      </p:sp>
      <p:sp>
        <p:nvSpPr>
          <p:cNvPr id="4" name="TextBox 3">
            <a:extLst>
              <a:ext uri="{FF2B5EF4-FFF2-40B4-BE49-F238E27FC236}">
                <a16:creationId xmlns:a16="http://schemas.microsoft.com/office/drawing/2014/main" id="{420AE248-5714-3378-3BA4-1CB5BFB82C5E}"/>
              </a:ext>
            </a:extLst>
          </p:cNvPr>
          <p:cNvSpPr txBox="1"/>
          <p:nvPr/>
        </p:nvSpPr>
        <p:spPr>
          <a:xfrm>
            <a:off x="4469509" y="2435510"/>
            <a:ext cx="7120120" cy="3693319"/>
          </a:xfrm>
          <a:prstGeom prst="rect">
            <a:avLst/>
          </a:prstGeom>
          <a:noFill/>
        </p:spPr>
        <p:txBody>
          <a:bodyPr wrap="square" rtlCol="0">
            <a:spAutoFit/>
          </a:bodyPr>
          <a:lstStyle/>
          <a:p>
            <a:pPr marL="577850" marR="0" lvl="0" indent="-571500" algn="l" defTabSz="457200" rtl="0" eaLnBrk="1" fontAlgn="auto" latinLnBrk="0" hangingPunct="1">
              <a:lnSpc>
                <a:spcPct val="100000"/>
              </a:lnSpc>
              <a:spcBef>
                <a:spcPts val="0"/>
              </a:spcBef>
              <a:spcAft>
                <a:spcPts val="1200"/>
              </a:spcAft>
              <a:buClr>
                <a:srgbClr val="2B529B"/>
              </a:buClr>
              <a:buSzTx/>
              <a:buFont typeface="+mj-lt"/>
              <a:buAutoNum type="arabicPeriod"/>
              <a:tabLst/>
              <a:defRPr/>
            </a:pPr>
            <a:r>
              <a:rPr kumimoji="0" lang="en-US" sz="3200" b="1" i="0" u="none" strike="noStrike" kern="1200" cap="none" spc="0" normalizeH="0" baseline="0" noProof="0" dirty="0">
                <a:ln>
                  <a:noFill/>
                </a:ln>
                <a:solidFill>
                  <a:prstClr val="black"/>
                </a:solidFill>
                <a:effectLst/>
                <a:uLnTx/>
                <a:uFillTx/>
                <a:latin typeface="Roboto" pitchFamily="2" charset="0"/>
                <a:ea typeface="Roboto" pitchFamily="2" charset="0"/>
                <a:cs typeface="+mn-cs"/>
              </a:rPr>
              <a:t>Introduction</a:t>
            </a:r>
          </a:p>
          <a:p>
            <a:pPr marL="577850" marR="0" lvl="0" indent="-571500" algn="l" defTabSz="457200" rtl="0" eaLnBrk="1" fontAlgn="auto" latinLnBrk="0" hangingPunct="1">
              <a:lnSpc>
                <a:spcPct val="100000"/>
              </a:lnSpc>
              <a:spcBef>
                <a:spcPts val="0"/>
              </a:spcBef>
              <a:spcAft>
                <a:spcPts val="1200"/>
              </a:spcAft>
              <a:buClr>
                <a:srgbClr val="2B529B"/>
              </a:buClr>
              <a:buSzTx/>
              <a:buFont typeface="+mj-lt"/>
              <a:buAutoNum type="arabicPeriod"/>
              <a:tabLst/>
              <a:defRPr/>
            </a:pPr>
            <a:r>
              <a:rPr kumimoji="0" lang="en-US" sz="3200" b="1" i="0" u="none" strike="noStrike" kern="1200" cap="none" spc="0" normalizeH="0" baseline="0" noProof="0" dirty="0">
                <a:ln>
                  <a:noFill/>
                </a:ln>
                <a:solidFill>
                  <a:prstClr val="black"/>
                </a:solidFill>
                <a:effectLst/>
                <a:uLnTx/>
                <a:uFillTx/>
                <a:latin typeface="Roboto" pitchFamily="2" charset="0"/>
                <a:ea typeface="Roboto" pitchFamily="2" charset="0"/>
                <a:cs typeface="+mn-cs"/>
              </a:rPr>
              <a:t>Cold-Climate Challenges</a:t>
            </a:r>
          </a:p>
          <a:p>
            <a:pPr marL="577850" marR="0" lvl="0" indent="-571500" algn="l" defTabSz="457200" rtl="0" eaLnBrk="1" fontAlgn="auto" latinLnBrk="0" hangingPunct="1">
              <a:lnSpc>
                <a:spcPct val="100000"/>
              </a:lnSpc>
              <a:spcBef>
                <a:spcPts val="0"/>
              </a:spcBef>
              <a:spcAft>
                <a:spcPts val="1200"/>
              </a:spcAft>
              <a:buClr>
                <a:srgbClr val="2B529B"/>
              </a:buClr>
              <a:buSzTx/>
              <a:buFont typeface="+mj-lt"/>
              <a:buAutoNum type="arabicPeriod"/>
              <a:tabLst/>
              <a:defRPr/>
            </a:pPr>
            <a:r>
              <a:rPr kumimoji="0" lang="en-US" sz="3200" b="1" i="0" u="none" strike="noStrike" kern="1200" cap="none" spc="0" normalizeH="0" baseline="0" noProof="0" dirty="0">
                <a:ln>
                  <a:noFill/>
                </a:ln>
                <a:solidFill>
                  <a:prstClr val="black"/>
                </a:solidFill>
                <a:effectLst/>
                <a:uLnTx/>
                <a:uFillTx/>
                <a:latin typeface="Roboto" pitchFamily="2" charset="0"/>
                <a:ea typeface="Roboto" pitchFamily="2" charset="0"/>
                <a:cs typeface="+mn-cs"/>
              </a:rPr>
              <a:t>Cold-Climate Solutions</a:t>
            </a:r>
          </a:p>
          <a:p>
            <a:pPr marL="577850" marR="0" lvl="0" indent="-571500" algn="l" defTabSz="457200" rtl="0" eaLnBrk="1" fontAlgn="auto" latinLnBrk="0" hangingPunct="1">
              <a:lnSpc>
                <a:spcPct val="100000"/>
              </a:lnSpc>
              <a:spcBef>
                <a:spcPts val="0"/>
              </a:spcBef>
              <a:spcAft>
                <a:spcPts val="1200"/>
              </a:spcAft>
              <a:buClr>
                <a:srgbClr val="2B529B"/>
              </a:buClr>
              <a:buSzTx/>
              <a:buFont typeface="+mj-lt"/>
              <a:buAutoNum type="arabicPeriod"/>
              <a:tabLst/>
              <a:defRPr/>
            </a:pPr>
            <a:r>
              <a:rPr kumimoji="0" lang="en-US" sz="3200" b="1" i="0" u="none" strike="noStrike" kern="1200" cap="none" spc="0" normalizeH="0" baseline="0" noProof="0" dirty="0">
                <a:ln>
                  <a:noFill/>
                </a:ln>
                <a:solidFill>
                  <a:prstClr val="black"/>
                </a:solidFill>
                <a:effectLst/>
                <a:uLnTx/>
                <a:uFillTx/>
                <a:latin typeface="Roboto" pitchFamily="2" charset="0"/>
                <a:ea typeface="Roboto" pitchFamily="2" charset="0"/>
                <a:cs typeface="+mn-cs"/>
              </a:rPr>
              <a:t>Design to Reduce Emissions</a:t>
            </a:r>
          </a:p>
          <a:p>
            <a:pPr marL="577850" marR="0" lvl="0" indent="-571500" algn="l" defTabSz="457200" rtl="0" eaLnBrk="1" fontAlgn="auto" latinLnBrk="0" hangingPunct="1">
              <a:lnSpc>
                <a:spcPct val="100000"/>
              </a:lnSpc>
              <a:spcBef>
                <a:spcPts val="0"/>
              </a:spcBef>
              <a:spcAft>
                <a:spcPts val="1200"/>
              </a:spcAft>
              <a:buClr>
                <a:srgbClr val="2B529B"/>
              </a:buClr>
              <a:buSzTx/>
              <a:buFont typeface="+mj-lt"/>
              <a:buAutoNum type="arabicPeriod"/>
              <a:tabLst/>
              <a:defRPr/>
            </a:pPr>
            <a:r>
              <a:rPr kumimoji="0" lang="en-US" sz="3200" b="1" i="0" u="none" strike="noStrike" kern="1200" cap="none" spc="0" normalizeH="0" baseline="0" noProof="0" dirty="0">
                <a:ln>
                  <a:noFill/>
                </a:ln>
                <a:solidFill>
                  <a:prstClr val="black"/>
                </a:solidFill>
                <a:effectLst/>
                <a:uLnTx/>
                <a:uFillTx/>
                <a:latin typeface="Roboto" pitchFamily="2" charset="0"/>
                <a:ea typeface="Roboto" pitchFamily="2" charset="0"/>
                <a:cs typeface="+mn-cs"/>
              </a:rPr>
              <a:t>ASHRAE Update</a:t>
            </a:r>
          </a:p>
          <a:p>
            <a:pPr marL="457200" marR="0" lvl="0" indent="-457200" algn="l" defTabSz="457200" rtl="0" eaLnBrk="1" fontAlgn="auto" latinLnBrk="0" hangingPunct="1">
              <a:lnSpc>
                <a:spcPct val="100000"/>
              </a:lnSpc>
              <a:spcBef>
                <a:spcPts val="0"/>
              </a:spcBef>
              <a:spcAft>
                <a:spcPts val="0"/>
              </a:spcAft>
              <a:buClrTx/>
              <a:buSzTx/>
              <a:buFont typeface="+mj-lt"/>
              <a:buAutoNum type="arabicPeriod"/>
              <a:tabLst/>
              <a:defRPr/>
            </a:pPr>
            <a:endParaRPr kumimoji="0" lang="en-US" sz="2400" b="0" i="0" u="none" strike="noStrike" kern="1200" cap="none" spc="0" normalizeH="0" baseline="0" noProof="0" dirty="0">
              <a:ln>
                <a:noFill/>
              </a:ln>
              <a:solidFill>
                <a:prstClr val="black"/>
              </a:solidFill>
              <a:effectLst/>
              <a:uLnTx/>
              <a:uFillTx/>
              <a:latin typeface="Roboto" pitchFamily="2" charset="0"/>
              <a:ea typeface="Roboto" pitchFamily="2" charset="0"/>
              <a:cs typeface="+mn-cs"/>
            </a:endParaRPr>
          </a:p>
        </p:txBody>
      </p:sp>
      <p:pic>
        <p:nvPicPr>
          <p:cNvPr id="3" name="Picture 2" descr="A black and white sign with white text&#10;&#10;AI-generated content may be incorrect.">
            <a:extLst>
              <a:ext uri="{FF2B5EF4-FFF2-40B4-BE49-F238E27FC236}">
                <a16:creationId xmlns:a16="http://schemas.microsoft.com/office/drawing/2014/main" id="{2B99D5A0-BA18-7EBB-9B79-209783DBAC2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9413" y="554359"/>
            <a:ext cx="3384645" cy="989500"/>
          </a:xfrm>
          <a:prstGeom prst="rect">
            <a:avLst/>
          </a:prstGeom>
        </p:spPr>
      </p:pic>
    </p:spTree>
    <p:extLst>
      <p:ext uri="{BB962C8B-B14F-4D97-AF65-F5344CB8AC3E}">
        <p14:creationId xmlns:p14="http://schemas.microsoft.com/office/powerpoint/2010/main" val="857642511"/>
      </p:ext>
    </p:extLst>
  </p:cSld>
  <p:clrMapOvr>
    <a:masterClrMapping/>
  </p:clrMapOvr>
  <p:transition spd="med">
    <p:pull/>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928779-4F15-4830-180F-B65CDFB45716}"/>
              </a:ext>
            </a:extLst>
          </p:cNvPr>
          <p:cNvSpPr/>
          <p:nvPr/>
        </p:nvSpPr>
        <p:spPr>
          <a:xfrm>
            <a:off x="0" y="0"/>
            <a:ext cx="4001984" cy="6858000"/>
          </a:xfrm>
          <a:prstGeom prst="rect">
            <a:avLst/>
          </a:prstGeom>
          <a:solidFill>
            <a:srgbClr val="0B7E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B501AA3E-56B8-564C-8948-C9D1CC7827AA}"/>
              </a:ext>
            </a:extLst>
          </p:cNvPr>
          <p:cNvSpPr txBox="1"/>
          <p:nvPr/>
        </p:nvSpPr>
        <p:spPr>
          <a:xfrm>
            <a:off x="245872" y="5935222"/>
            <a:ext cx="3589149"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lumMod val="85000"/>
                  </a:prstClr>
                </a:solidFill>
                <a:effectLst/>
                <a:uLnTx/>
                <a:uFillTx/>
                <a:latin typeface="Roboto" panose="02000000000000000000" pitchFamily="2" charset="0"/>
                <a:ea typeface="Roboto" panose="02000000000000000000" pitchFamily="2" charset="0"/>
                <a:cs typeface="Roboto" panose="02000000000000000000" pitchFamily="2" charset="0"/>
              </a:rPr>
              <a:t>Source: https://www.architecture2030.org/intervention-points/</a:t>
            </a:r>
          </a:p>
        </p:txBody>
      </p:sp>
      <p:sp>
        <p:nvSpPr>
          <p:cNvPr id="2" name="Title 1"/>
          <p:cNvSpPr>
            <a:spLocks noGrp="1"/>
          </p:cNvSpPr>
          <p:nvPr>
            <p:ph type="title"/>
          </p:nvPr>
        </p:nvSpPr>
        <p:spPr>
          <a:xfrm>
            <a:off x="245874" y="573889"/>
            <a:ext cx="3227088" cy="3872571"/>
          </a:xfrm>
          <a:noFill/>
          <a:effectLst/>
        </p:spPr>
        <p:txBody>
          <a:bodyPr anchor="t">
            <a:noAutofit/>
          </a:bodyPr>
          <a:lstStyle/>
          <a:p>
            <a: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The Existing Building Challenge: </a:t>
            </a:r>
            <a:b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b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The need for efficiency</a:t>
            </a:r>
          </a:p>
        </p:txBody>
      </p:sp>
      <p:pic>
        <p:nvPicPr>
          <p:cNvPr id="1026" name="Picture 2">
            <a:extLst>
              <a:ext uri="{FF2B5EF4-FFF2-40B4-BE49-F238E27FC236}">
                <a16:creationId xmlns:a16="http://schemas.microsoft.com/office/drawing/2014/main" id="{768AD4A2-A6B5-8E8B-FE29-57FF480D338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37551" y="0"/>
            <a:ext cx="711358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6096284"/>
      </p:ext>
    </p:extLst>
  </p:cSld>
  <p:clrMapOvr>
    <a:masterClrMapping/>
  </p:clrMapOvr>
  <p:transition spd="med" advTm="72256">
    <p:pull/>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3" name="Google Shape;653;p95">
            <a:extLst>
              <a:ext uri="{FF2B5EF4-FFF2-40B4-BE49-F238E27FC236}">
                <a16:creationId xmlns:a16="http://schemas.microsoft.com/office/drawing/2014/main" id="{269F988E-69E4-7B51-66E9-B4B71069C72F}"/>
              </a:ext>
            </a:extLst>
          </p:cNvPr>
          <p:cNvSpPr/>
          <p:nvPr/>
        </p:nvSpPr>
        <p:spPr>
          <a:xfrm>
            <a:off x="-5" y="2964470"/>
            <a:ext cx="12192000" cy="3893529"/>
          </a:xfrm>
          <a:prstGeom prst="rect">
            <a:avLst/>
          </a:prstGeom>
          <a:gradFill>
            <a:gsLst>
              <a:gs pos="0">
                <a:srgbClr val="D9E2E1">
                  <a:alpha val="0"/>
                </a:srgbClr>
              </a:gs>
              <a:gs pos="100000">
                <a:srgbClr val="7F7F7F"/>
              </a:gs>
            </a:gsLst>
            <a:lin ang="5400700" scaled="0"/>
          </a:gradFill>
          <a:ln>
            <a:noFill/>
          </a:ln>
        </p:spPr>
        <p:txBody>
          <a:bodyPr spcFirstLastPara="1" wrap="square" lIns="68575" tIns="34275" rIns="68575" bIns="34275" anchor="ctr" anchorCtr="0">
            <a:no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7" name="Google Shape;661;p96">
            <a:extLst>
              <a:ext uri="{FF2B5EF4-FFF2-40B4-BE49-F238E27FC236}">
                <a16:creationId xmlns:a16="http://schemas.microsoft.com/office/drawing/2014/main" id="{292C4436-F2CD-4999-202C-947752BE1956}"/>
              </a:ext>
            </a:extLst>
          </p:cNvPr>
          <p:cNvPicPr preferRelativeResize="0"/>
          <p:nvPr/>
        </p:nvPicPr>
        <p:blipFill rotWithShape="1">
          <a:blip r:embed="rId3" cstate="email">
            <a:alphaModFix amt="57000"/>
            <a:extLst>
              <a:ext uri="{28A0092B-C50C-407E-A947-70E740481C1C}">
                <a14:useLocalDpi xmlns:a14="http://schemas.microsoft.com/office/drawing/2010/main"/>
              </a:ext>
            </a:extLst>
          </a:blip>
          <a:srcRect/>
          <a:stretch/>
        </p:blipFill>
        <p:spPr>
          <a:xfrm>
            <a:off x="1" y="0"/>
            <a:ext cx="12191999" cy="6858000"/>
          </a:xfrm>
          <a:prstGeom prst="rect">
            <a:avLst/>
          </a:prstGeom>
          <a:noFill/>
          <a:ln>
            <a:noFill/>
          </a:ln>
        </p:spPr>
      </p:pic>
      <p:sp>
        <p:nvSpPr>
          <p:cNvPr id="4" name="Google Shape;655;p95">
            <a:extLst>
              <a:ext uri="{FF2B5EF4-FFF2-40B4-BE49-F238E27FC236}">
                <a16:creationId xmlns:a16="http://schemas.microsoft.com/office/drawing/2014/main" id="{47ED2EC4-FA06-1BCD-1CA0-075C633BF1E1}"/>
              </a:ext>
            </a:extLst>
          </p:cNvPr>
          <p:cNvSpPr txBox="1"/>
          <p:nvPr/>
        </p:nvSpPr>
        <p:spPr>
          <a:xfrm>
            <a:off x="2285981" y="2964471"/>
            <a:ext cx="7620029" cy="1214066"/>
          </a:xfrm>
          <a:prstGeom prst="rect">
            <a:avLst/>
          </a:prstGeom>
          <a:noFill/>
          <a:ln>
            <a:noFill/>
          </a:ln>
          <a:effectLst>
            <a:outerShdw blurRad="50800" dist="38100" dir="2700000" algn="tl" rotWithShape="0">
              <a:prstClr val="black">
                <a:alpha val="40000"/>
              </a:prstClr>
            </a:outerShdw>
          </a:effectLst>
        </p:spPr>
        <p:txBody>
          <a:bodyPr spcFirstLastPara="1" wrap="square" lIns="0" tIns="0" rIns="0" bIns="0" anchor="t" anchorCtr="0">
            <a:noAutofit/>
          </a:bodyPr>
          <a:lstStyle/>
          <a:p>
            <a:pPr marL="0" marR="0" lvl="0" indent="0" algn="ctr" defTabSz="457200" rtl="0" eaLnBrk="1" fontAlgn="auto" latinLnBrk="0" hangingPunct="1">
              <a:lnSpc>
                <a:spcPct val="100000"/>
              </a:lnSpc>
              <a:spcBef>
                <a:spcPts val="0"/>
              </a:spcBef>
              <a:spcAft>
                <a:spcPts val="0"/>
              </a:spcAft>
              <a:buClr>
                <a:srgbClr val="FFFFFF"/>
              </a:buClr>
              <a:buSzPts val="7200"/>
              <a:buFontTx/>
              <a:buNone/>
              <a:tabLst/>
              <a:defRPr/>
            </a:pPr>
            <a:r>
              <a:rPr kumimoji="0" lang="en-US" sz="66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Roboto Condensed" panose="02000000000000000000" pitchFamily="2" charset="0"/>
                <a:ea typeface="Roboto Condensed" panose="02000000000000000000" pitchFamily="2" charset="0"/>
                <a:cs typeface="Roboto Condensed" panose="02000000000000000000" pitchFamily="2" charset="0"/>
                <a:sym typeface="Roboto"/>
              </a:rPr>
              <a:t>Cold-</a:t>
            </a:r>
            <a:r>
              <a:rPr lang="en-US" sz="6600" b="1" kern="0" dirty="0">
                <a:solidFill>
                  <a:srgbClr val="FFFFFF"/>
                </a:solidFill>
                <a:effectLst>
                  <a:outerShdw blurRad="38100" dist="38100" dir="2700000" algn="tl">
                    <a:srgbClr val="000000">
                      <a:alpha val="43137"/>
                    </a:srgbClr>
                  </a:outerShdw>
                </a:effectLst>
                <a:latin typeface="Roboto Condensed" panose="02000000000000000000" pitchFamily="2" charset="0"/>
                <a:ea typeface="Roboto Condensed" panose="02000000000000000000" pitchFamily="2" charset="0"/>
                <a:cs typeface="Roboto Condensed" panose="02000000000000000000" pitchFamily="2" charset="0"/>
                <a:sym typeface="Roboto"/>
              </a:rPr>
              <a:t>Climate Solutions</a:t>
            </a:r>
            <a:endParaRPr kumimoji="0" sz="20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Roboto Condensed" panose="02000000000000000000" pitchFamily="2" charset="0"/>
              <a:ea typeface="Roboto Condensed" panose="02000000000000000000" pitchFamily="2" charset="0"/>
              <a:cs typeface="Roboto Condensed" panose="02000000000000000000" pitchFamily="2" charset="0"/>
              <a:sym typeface="Roboto Light"/>
            </a:endParaRPr>
          </a:p>
        </p:txBody>
      </p:sp>
    </p:spTree>
    <p:extLst>
      <p:ext uri="{BB962C8B-B14F-4D97-AF65-F5344CB8AC3E}">
        <p14:creationId xmlns:p14="http://schemas.microsoft.com/office/powerpoint/2010/main" val="4150958526"/>
      </p:ext>
    </p:extLst>
  </p:cSld>
  <p:clrMapOvr>
    <a:masterClrMapping/>
  </p:clrMapOvr>
  <p:transition spd="med">
    <p:pull/>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DF89EC-2BA4-AFEA-DF5C-12E065933CD7}"/>
            </a:ext>
          </a:extLst>
        </p:cNvPr>
        <p:cNvGrpSpPr/>
        <p:nvPr/>
      </p:nvGrpSpPr>
      <p:grpSpPr>
        <a:xfrm>
          <a:off x="0" y="0"/>
          <a:ext cx="0" cy="0"/>
          <a:chOff x="0" y="0"/>
          <a:chExt cx="0" cy="0"/>
        </a:xfrm>
      </p:grpSpPr>
      <p:pic>
        <p:nvPicPr>
          <p:cNvPr id="2" name="Picture 1" descr="A large group of people in a city&#10;&#10;Description automatically generated with low confidence">
            <a:extLst>
              <a:ext uri="{FF2B5EF4-FFF2-40B4-BE49-F238E27FC236}">
                <a16:creationId xmlns:a16="http://schemas.microsoft.com/office/drawing/2014/main" id="{0F4E56C8-6940-E9BC-C203-EA621E0AB687}"/>
              </a:ext>
            </a:extLst>
          </p:cNvPr>
          <p:cNvPicPr>
            <a:picLocks noChangeAspect="1"/>
          </p:cNvPicPr>
          <p:nvPr/>
        </p:nvPicPr>
        <p:blipFill rotWithShape="1">
          <a:blip r:embed="rId3" cstate="email">
            <a:alphaModFix amt="20000"/>
            <a:duotone>
              <a:prstClr val="black"/>
              <a:schemeClr val="accent1">
                <a:tint val="45000"/>
                <a:satMod val="400000"/>
              </a:schemeClr>
            </a:duotone>
            <a:extLst>
              <a:ext uri="{28A0092B-C50C-407E-A947-70E740481C1C}">
                <a14:useLocalDpi xmlns:a14="http://schemas.microsoft.com/office/drawing/2010/main"/>
              </a:ext>
            </a:extLst>
          </a:blip>
          <a:srcRect l="-3"/>
          <a:stretch/>
        </p:blipFill>
        <p:spPr>
          <a:xfrm>
            <a:off x="0" y="-1"/>
            <a:ext cx="12192000" cy="6858001"/>
          </a:xfrm>
          <a:prstGeom prst="rect">
            <a:avLst/>
          </a:prstGeom>
        </p:spPr>
      </p:pic>
      <p:sp>
        <p:nvSpPr>
          <p:cNvPr id="3" name="TextBox 2">
            <a:extLst>
              <a:ext uri="{FF2B5EF4-FFF2-40B4-BE49-F238E27FC236}">
                <a16:creationId xmlns:a16="http://schemas.microsoft.com/office/drawing/2014/main" id="{FE77C1E7-8476-B80F-C5A5-DC7A35C6B64D}"/>
              </a:ext>
            </a:extLst>
          </p:cNvPr>
          <p:cNvSpPr txBox="1"/>
          <p:nvPr/>
        </p:nvSpPr>
        <p:spPr>
          <a:xfrm>
            <a:off x="5064918" y="1882423"/>
            <a:ext cx="6786655" cy="3093154"/>
          </a:xfrm>
          <a:prstGeom prst="rect">
            <a:avLst/>
          </a:prstGeom>
          <a:noFill/>
          <a:effectLst>
            <a:outerShdw blurRad="50800" dist="38100" dir="2700000" algn="tl" rotWithShape="0">
              <a:schemeClr val="tx1">
                <a:alpha val="40000"/>
              </a:schemeClr>
            </a:outerShdw>
          </a:effectLst>
        </p:spPr>
        <p:txBody>
          <a:bodyPr wrap="square" rtlCol="0" anchor="ctr">
            <a:spAutoFit/>
          </a:bodyPr>
          <a:lstStyle/>
          <a:p>
            <a:pPr marL="0" marR="0" lvl="0" indent="0" defTabSz="457200" rtl="0" eaLnBrk="1" fontAlgn="auto" latinLnBrk="0" hangingPunct="1">
              <a:lnSpc>
                <a:spcPct val="90000"/>
              </a:lnSpc>
              <a:spcBef>
                <a:spcPts val="0"/>
              </a:spcBef>
              <a:spcAft>
                <a:spcPts val="1800"/>
              </a:spcAft>
              <a:buClrTx/>
              <a:buSzTx/>
              <a:buFontTx/>
              <a:buNone/>
              <a:tabLst/>
              <a:defRPr/>
            </a:pPr>
            <a:r>
              <a:rPr kumimoji="0" lang="en-US" sz="6000" b="1"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Roboto" pitchFamily="2" charset="0"/>
                <a:ea typeface="Roboto" pitchFamily="2" charset="0"/>
                <a:cs typeface="Roboto" pitchFamily="2" charset="0"/>
              </a:rPr>
              <a:t>Building Decarbonization</a:t>
            </a:r>
          </a:p>
          <a:p>
            <a:pPr marL="2520950" marR="0" lvl="1" indent="-2513013" defTabSz="457200" rtl="0" eaLnBrk="1" fontAlgn="auto" latinLnBrk="0" hangingPunct="1">
              <a:lnSpc>
                <a:spcPct val="100000"/>
              </a:lnSpc>
              <a:spcBef>
                <a:spcPts val="0"/>
              </a:spcBef>
              <a:buClr>
                <a:srgbClr val="FF0000"/>
              </a:buClr>
              <a:buSzPct val="100000"/>
              <a:defRPr/>
            </a:pPr>
            <a:r>
              <a:rPr kumimoji="0" lang="en-US" sz="360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Roboto Medium" pitchFamily="2" charset="0"/>
                <a:ea typeface="Roboto Medium" pitchFamily="2" charset="0"/>
                <a:cs typeface="Roboto" panose="02000000000000000000" pitchFamily="2" charset="0"/>
              </a:rPr>
              <a:t>whole life </a:t>
            </a:r>
            <a:r>
              <a:rPr lang="en-US" sz="3600" dirty="0">
                <a:solidFill>
                  <a:schemeClr val="bg1"/>
                </a:solidFill>
                <a:effectLst>
                  <a:outerShdw blurRad="38100" dist="38100" dir="2700000" algn="tl">
                    <a:srgbClr val="000000">
                      <a:alpha val="43137"/>
                    </a:srgbClr>
                  </a:outerShdw>
                </a:effectLst>
                <a:latin typeface="Roboto Medium" pitchFamily="2" charset="0"/>
                <a:ea typeface="Roboto Medium" pitchFamily="2" charset="0"/>
                <a:cs typeface="Roboto" panose="02000000000000000000" pitchFamily="2" charset="0"/>
              </a:rPr>
              <a:t>= </a:t>
            </a:r>
            <a:r>
              <a:rPr kumimoji="0" lang="en-US" sz="360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Roboto Medium" pitchFamily="2" charset="0"/>
                <a:ea typeface="Roboto Medium" pitchFamily="2" charset="0"/>
                <a:cs typeface="Roboto" panose="02000000000000000000" pitchFamily="2" charset="0"/>
              </a:rPr>
              <a:t>operational</a:t>
            </a:r>
            <a:r>
              <a:rPr lang="en-US" sz="3600" dirty="0">
                <a:solidFill>
                  <a:schemeClr val="bg1"/>
                </a:solidFill>
                <a:effectLst>
                  <a:outerShdw blurRad="38100" dist="38100" dir="2700000" algn="tl">
                    <a:srgbClr val="000000">
                      <a:alpha val="43137"/>
                    </a:srgbClr>
                  </a:outerShdw>
                </a:effectLst>
                <a:latin typeface="Roboto Medium" pitchFamily="2" charset="0"/>
                <a:ea typeface="Roboto Medium" pitchFamily="2" charset="0"/>
                <a:cs typeface="Roboto" panose="02000000000000000000" pitchFamily="2" charset="0"/>
              </a:rPr>
              <a:t> </a:t>
            </a:r>
          </a:p>
          <a:p>
            <a:pPr marL="2520950" marR="0" lvl="1" indent="-2513013" defTabSz="457200" rtl="0" eaLnBrk="1" fontAlgn="auto" latinLnBrk="0" hangingPunct="1">
              <a:lnSpc>
                <a:spcPct val="100000"/>
              </a:lnSpc>
              <a:spcBef>
                <a:spcPts val="0"/>
              </a:spcBef>
              <a:buClr>
                <a:srgbClr val="FF0000"/>
              </a:buClr>
              <a:buSzPct val="100000"/>
              <a:defRPr/>
            </a:pPr>
            <a:r>
              <a:rPr lang="en-US" sz="3600" dirty="0">
                <a:solidFill>
                  <a:schemeClr val="bg1"/>
                </a:solidFill>
                <a:effectLst>
                  <a:outerShdw blurRad="38100" dist="38100" dir="2700000" algn="tl">
                    <a:srgbClr val="000000">
                      <a:alpha val="43137"/>
                    </a:srgbClr>
                  </a:outerShdw>
                </a:effectLst>
                <a:latin typeface="Roboto Medium" pitchFamily="2" charset="0"/>
                <a:ea typeface="Roboto Medium" pitchFamily="2" charset="0"/>
                <a:cs typeface="Roboto" panose="02000000000000000000" pitchFamily="2" charset="0"/>
              </a:rPr>
              <a:t>                     + </a:t>
            </a:r>
            <a:r>
              <a:rPr kumimoji="0" lang="en-US" sz="360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Roboto Medium" pitchFamily="2" charset="0"/>
                <a:ea typeface="Roboto Medium" pitchFamily="2" charset="0"/>
                <a:cs typeface="Roboto" panose="02000000000000000000" pitchFamily="2" charset="0"/>
              </a:rPr>
              <a:t>embodied</a:t>
            </a:r>
          </a:p>
        </p:txBody>
      </p:sp>
      <p:pic>
        <p:nvPicPr>
          <p:cNvPr id="5" name="Picture 4">
            <a:extLst>
              <a:ext uri="{FF2B5EF4-FFF2-40B4-BE49-F238E27FC236}">
                <a16:creationId xmlns:a16="http://schemas.microsoft.com/office/drawing/2014/main" id="{471409B0-23E7-6AA0-AD63-EADF54AC51E3}"/>
              </a:ext>
            </a:extLst>
          </p:cNvPr>
          <p:cNvPicPr>
            <a:picLocks noChangeAspect="1"/>
          </p:cNvPicPr>
          <p:nvPr/>
        </p:nvPicPr>
        <p:blipFill>
          <a:blip r:embed="rId4"/>
          <a:stretch>
            <a:fillRect/>
          </a:stretch>
        </p:blipFill>
        <p:spPr>
          <a:xfrm>
            <a:off x="1023878" y="1643272"/>
            <a:ext cx="3155912" cy="3347694"/>
          </a:xfrm>
          <a:prstGeom prst="rect">
            <a:avLst/>
          </a:prstGeom>
        </p:spPr>
      </p:pic>
    </p:spTree>
    <p:extLst>
      <p:ext uri="{BB962C8B-B14F-4D97-AF65-F5344CB8AC3E}">
        <p14:creationId xmlns:p14="http://schemas.microsoft.com/office/powerpoint/2010/main" val="1079164628"/>
      </p:ext>
    </p:extLst>
  </p:cSld>
  <p:clrMapOvr>
    <a:masterClrMapping/>
  </p:clrMapOvr>
  <p:transition spd="med">
    <p:pull/>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928779-4F15-4830-180F-B65CDFB45716}"/>
              </a:ext>
            </a:extLst>
          </p:cNvPr>
          <p:cNvSpPr/>
          <p:nvPr/>
        </p:nvSpPr>
        <p:spPr>
          <a:xfrm>
            <a:off x="0" y="0"/>
            <a:ext cx="4001984" cy="6858000"/>
          </a:xfrm>
          <a:prstGeom prst="rect">
            <a:avLst/>
          </a:prstGeom>
          <a:solidFill>
            <a:srgbClr val="0B7E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B501AA3E-56B8-564C-8948-C9D1CC7827AA}"/>
              </a:ext>
            </a:extLst>
          </p:cNvPr>
          <p:cNvSpPr txBox="1"/>
          <p:nvPr/>
        </p:nvSpPr>
        <p:spPr>
          <a:xfrm>
            <a:off x="245873" y="5935222"/>
            <a:ext cx="3566106"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lumMod val="85000"/>
                  </a:prstClr>
                </a:solidFill>
                <a:effectLst/>
                <a:uLnTx/>
                <a:uFillTx/>
                <a:latin typeface="Roboto" panose="02000000000000000000" pitchFamily="2" charset="0"/>
                <a:ea typeface="Roboto" panose="02000000000000000000" pitchFamily="2" charset="0"/>
                <a:cs typeface="Roboto" panose="02000000000000000000" pitchFamily="2" charset="0"/>
              </a:rPr>
              <a:t>Source: ASHRAE 2022 Advanced Energy Design Guide for Zero-Energy Multifamily Buildings</a:t>
            </a:r>
          </a:p>
        </p:txBody>
      </p:sp>
      <p:sp>
        <p:nvSpPr>
          <p:cNvPr id="2" name="Title 1"/>
          <p:cNvSpPr>
            <a:spLocks noGrp="1"/>
          </p:cNvSpPr>
          <p:nvPr>
            <p:ph type="title"/>
          </p:nvPr>
        </p:nvSpPr>
        <p:spPr>
          <a:xfrm>
            <a:off x="245874" y="573889"/>
            <a:ext cx="3411726" cy="3872571"/>
          </a:xfrm>
          <a:noFill/>
          <a:effectLst/>
        </p:spPr>
        <p:txBody>
          <a:bodyPr anchor="t">
            <a:noAutofit/>
          </a:bodyPr>
          <a:lstStyle/>
          <a:p>
            <a: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Solution 1: </a:t>
            </a:r>
            <a:b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b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Enhanced Enclosure Efficiency</a:t>
            </a:r>
          </a:p>
        </p:txBody>
      </p:sp>
      <p:pic>
        <p:nvPicPr>
          <p:cNvPr id="6" name="Picture 5">
            <a:extLst>
              <a:ext uri="{FF2B5EF4-FFF2-40B4-BE49-F238E27FC236}">
                <a16:creationId xmlns:a16="http://schemas.microsoft.com/office/drawing/2014/main" id="{96AF779C-7CEF-A1D8-0B68-2B7D0916C7FD}"/>
              </a:ext>
            </a:extLst>
          </p:cNvPr>
          <p:cNvPicPr>
            <a:picLocks noChangeAspect="1"/>
          </p:cNvPicPr>
          <p:nvPr/>
        </p:nvPicPr>
        <p:blipFill>
          <a:blip r:embed="rId3" cstate="email">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tretch>
            <a:fillRect/>
          </a:stretch>
        </p:blipFill>
        <p:spPr>
          <a:xfrm>
            <a:off x="4001984" y="1483454"/>
            <a:ext cx="4594066" cy="3191606"/>
          </a:xfrm>
          <a:prstGeom prst="rect">
            <a:avLst/>
          </a:prstGeom>
        </p:spPr>
      </p:pic>
      <p:pic>
        <p:nvPicPr>
          <p:cNvPr id="8" name="Picture 7">
            <a:extLst>
              <a:ext uri="{FF2B5EF4-FFF2-40B4-BE49-F238E27FC236}">
                <a16:creationId xmlns:a16="http://schemas.microsoft.com/office/drawing/2014/main" id="{0DF90B68-B60A-54D6-7430-F7BD8B0DD5FE}"/>
              </a:ext>
            </a:extLst>
          </p:cNvPr>
          <p:cNvPicPr>
            <a:picLocks noChangeAspect="1"/>
          </p:cNvPicPr>
          <p:nvPr/>
        </p:nvPicPr>
        <p:blipFill>
          <a:blip r:embed="rId5" cstate="email">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a:ext>
            </a:extLst>
          </a:blip>
          <a:stretch>
            <a:fillRect/>
          </a:stretch>
        </p:blipFill>
        <p:spPr>
          <a:xfrm>
            <a:off x="8402826" y="928752"/>
            <a:ext cx="3789174" cy="3824259"/>
          </a:xfrm>
          <a:prstGeom prst="rect">
            <a:avLst/>
          </a:prstGeom>
        </p:spPr>
      </p:pic>
    </p:spTree>
    <p:extLst>
      <p:ext uri="{BB962C8B-B14F-4D97-AF65-F5344CB8AC3E}">
        <p14:creationId xmlns:p14="http://schemas.microsoft.com/office/powerpoint/2010/main" val="3552934630"/>
      </p:ext>
    </p:extLst>
  </p:cSld>
  <p:clrMapOvr>
    <a:masterClrMapping/>
  </p:clrMapOvr>
  <p:transition spd="med" advTm="72256">
    <p:pull/>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928779-4F15-4830-180F-B65CDFB45716}"/>
              </a:ext>
            </a:extLst>
          </p:cNvPr>
          <p:cNvSpPr/>
          <p:nvPr/>
        </p:nvSpPr>
        <p:spPr>
          <a:xfrm>
            <a:off x="0" y="0"/>
            <a:ext cx="4001984" cy="6858000"/>
          </a:xfrm>
          <a:prstGeom prst="rect">
            <a:avLst/>
          </a:prstGeom>
          <a:solidFill>
            <a:srgbClr val="0B7E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B501AA3E-56B8-564C-8948-C9D1CC7827AA}"/>
              </a:ext>
            </a:extLst>
          </p:cNvPr>
          <p:cNvSpPr txBox="1"/>
          <p:nvPr/>
        </p:nvSpPr>
        <p:spPr>
          <a:xfrm>
            <a:off x="245873" y="5935222"/>
            <a:ext cx="3566106"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lumMod val="85000"/>
                  </a:prstClr>
                </a:solidFill>
                <a:effectLst/>
                <a:uLnTx/>
                <a:uFillTx/>
                <a:latin typeface="Roboto" panose="02000000000000000000" pitchFamily="2" charset="0"/>
                <a:ea typeface="Roboto" panose="02000000000000000000" pitchFamily="2" charset="0"/>
                <a:cs typeface="Roboto" panose="02000000000000000000" pitchFamily="2" charset="0"/>
              </a:rPr>
              <a:t>Source: ASHRAE 2020 Advanced Learning Institute Air-To-Air Energy Recovery Applications: Best Practices</a:t>
            </a:r>
          </a:p>
        </p:txBody>
      </p:sp>
      <p:sp>
        <p:nvSpPr>
          <p:cNvPr id="2" name="Title 1"/>
          <p:cNvSpPr>
            <a:spLocks noGrp="1"/>
          </p:cNvSpPr>
          <p:nvPr>
            <p:ph type="title"/>
          </p:nvPr>
        </p:nvSpPr>
        <p:spPr>
          <a:xfrm>
            <a:off x="245874" y="573889"/>
            <a:ext cx="3411726" cy="3872571"/>
          </a:xfrm>
          <a:noFill/>
          <a:effectLst/>
        </p:spPr>
        <p:txBody>
          <a:bodyPr anchor="t">
            <a:noAutofit/>
          </a:bodyPr>
          <a:lstStyle/>
          <a:p>
            <a: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Solution 2: </a:t>
            </a:r>
            <a:b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b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Heat/Energy Recovery</a:t>
            </a:r>
            <a:b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a:t>
            </a:r>
            <a:r>
              <a:rPr lang="en-US" sz="4400" b="1" dirty="0" err="1">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AirSide</a:t>
            </a:r>
            <a: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a:t>
            </a:r>
          </a:p>
        </p:txBody>
      </p:sp>
      <p:pic>
        <p:nvPicPr>
          <p:cNvPr id="5" name="Picture 4">
            <a:extLst>
              <a:ext uri="{FF2B5EF4-FFF2-40B4-BE49-F238E27FC236}">
                <a16:creationId xmlns:a16="http://schemas.microsoft.com/office/drawing/2014/main" id="{5760BA0C-5ED4-F492-EE66-74D3F9EF300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01984" y="1690512"/>
            <a:ext cx="8196532" cy="4117037"/>
          </a:xfrm>
          <a:prstGeom prst="rect">
            <a:avLst/>
          </a:prstGeom>
        </p:spPr>
      </p:pic>
    </p:spTree>
    <p:extLst>
      <p:ext uri="{BB962C8B-B14F-4D97-AF65-F5344CB8AC3E}">
        <p14:creationId xmlns:p14="http://schemas.microsoft.com/office/powerpoint/2010/main" val="3677355478"/>
      </p:ext>
    </p:extLst>
  </p:cSld>
  <p:clrMapOvr>
    <a:masterClrMapping/>
  </p:clrMapOvr>
  <p:transition spd="med" advTm="72256">
    <p:pull/>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928779-4F15-4830-180F-B65CDFB45716}"/>
              </a:ext>
            </a:extLst>
          </p:cNvPr>
          <p:cNvSpPr/>
          <p:nvPr/>
        </p:nvSpPr>
        <p:spPr>
          <a:xfrm>
            <a:off x="0" y="0"/>
            <a:ext cx="4001984" cy="6858000"/>
          </a:xfrm>
          <a:prstGeom prst="rect">
            <a:avLst/>
          </a:prstGeom>
          <a:solidFill>
            <a:srgbClr val="0B7E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B501AA3E-56B8-564C-8948-C9D1CC7827AA}"/>
              </a:ext>
            </a:extLst>
          </p:cNvPr>
          <p:cNvSpPr txBox="1"/>
          <p:nvPr/>
        </p:nvSpPr>
        <p:spPr>
          <a:xfrm>
            <a:off x="245873" y="5935222"/>
            <a:ext cx="3566106"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lumMod val="85000"/>
                  </a:prstClr>
                </a:solidFill>
                <a:effectLst/>
                <a:uLnTx/>
                <a:uFillTx/>
                <a:latin typeface="Roboto" panose="02000000000000000000" pitchFamily="2" charset="0"/>
                <a:ea typeface="Roboto" panose="02000000000000000000" pitchFamily="2" charset="0"/>
                <a:cs typeface="Roboto" panose="02000000000000000000" pitchFamily="2" charset="0"/>
              </a:rPr>
              <a:t>Source: Image Courtesy SmithGroup</a:t>
            </a:r>
          </a:p>
        </p:txBody>
      </p:sp>
      <p:sp>
        <p:nvSpPr>
          <p:cNvPr id="2" name="Title 1"/>
          <p:cNvSpPr>
            <a:spLocks noGrp="1"/>
          </p:cNvSpPr>
          <p:nvPr>
            <p:ph type="title"/>
          </p:nvPr>
        </p:nvSpPr>
        <p:spPr>
          <a:xfrm>
            <a:off x="245874" y="573889"/>
            <a:ext cx="3411726" cy="3872571"/>
          </a:xfrm>
          <a:noFill/>
          <a:effectLst/>
        </p:spPr>
        <p:txBody>
          <a:bodyPr anchor="t">
            <a:noAutofit/>
          </a:bodyPr>
          <a:lstStyle/>
          <a:p>
            <a: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Solution 2: </a:t>
            </a:r>
            <a:b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b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Heat/Energy Recovery</a:t>
            </a:r>
            <a:b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(Waterside)</a:t>
            </a:r>
          </a:p>
        </p:txBody>
      </p:sp>
      <p:pic>
        <p:nvPicPr>
          <p:cNvPr id="9" name="Picture 8">
            <a:extLst>
              <a:ext uri="{FF2B5EF4-FFF2-40B4-BE49-F238E27FC236}">
                <a16:creationId xmlns:a16="http://schemas.microsoft.com/office/drawing/2014/main" id="{B4AB5358-C6EB-6F95-7F83-D27C413261F9}"/>
              </a:ext>
            </a:extLst>
          </p:cNvPr>
          <p:cNvPicPr>
            <a:picLocks noChangeAspect="1"/>
          </p:cNvPicPr>
          <p:nvPr/>
        </p:nvPicPr>
        <p:blipFill>
          <a:blip r:embed="rId3" cstate="email">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tretch>
            <a:fillRect/>
          </a:stretch>
        </p:blipFill>
        <p:spPr>
          <a:xfrm>
            <a:off x="6127419" y="227238"/>
            <a:ext cx="4125197" cy="2888317"/>
          </a:xfrm>
          <a:prstGeom prst="rect">
            <a:avLst/>
          </a:prstGeom>
        </p:spPr>
      </p:pic>
      <p:pic>
        <p:nvPicPr>
          <p:cNvPr id="1026" name="Picture 2">
            <a:extLst>
              <a:ext uri="{FF2B5EF4-FFF2-40B4-BE49-F238E27FC236}">
                <a16:creationId xmlns:a16="http://schemas.microsoft.com/office/drawing/2014/main" id="{20D4CDD9-E2E6-FC69-7ED3-CB8AC59EDC16}"/>
              </a:ext>
            </a:extLst>
          </p:cNvPr>
          <p:cNvPicPr>
            <a:picLocks noChangeAspect="1" noChangeArrowheads="1"/>
          </p:cNvPicPr>
          <p:nvPr/>
        </p:nvPicPr>
        <p:blipFill>
          <a:blip r:embed="rId5" cstate="email">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4048079" y="3351217"/>
            <a:ext cx="8097270" cy="3401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5566034"/>
      </p:ext>
    </p:extLst>
  </p:cSld>
  <p:clrMapOvr>
    <a:masterClrMapping/>
  </p:clrMapOvr>
  <p:transition spd="med" advTm="72256">
    <p:pull/>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large body of water with a city in the background&#10;&#10;Description automatically generated">
            <a:extLst>
              <a:ext uri="{FF2B5EF4-FFF2-40B4-BE49-F238E27FC236}">
                <a16:creationId xmlns:a16="http://schemas.microsoft.com/office/drawing/2014/main" id="{4EE24D75-F93B-1925-B020-5F05228E9C0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001984" y="0"/>
            <a:ext cx="8190016" cy="6858000"/>
          </a:xfrm>
          <a:prstGeom prst="rect">
            <a:avLst/>
          </a:prstGeom>
        </p:spPr>
      </p:pic>
      <p:sp>
        <p:nvSpPr>
          <p:cNvPr id="3" name="Rectangle 2">
            <a:extLst>
              <a:ext uri="{FF2B5EF4-FFF2-40B4-BE49-F238E27FC236}">
                <a16:creationId xmlns:a16="http://schemas.microsoft.com/office/drawing/2014/main" id="{CE928779-4F15-4830-180F-B65CDFB45716}"/>
              </a:ext>
            </a:extLst>
          </p:cNvPr>
          <p:cNvSpPr/>
          <p:nvPr/>
        </p:nvSpPr>
        <p:spPr>
          <a:xfrm>
            <a:off x="0" y="0"/>
            <a:ext cx="4001984" cy="6858000"/>
          </a:xfrm>
          <a:prstGeom prst="rect">
            <a:avLst/>
          </a:prstGeom>
          <a:solidFill>
            <a:srgbClr val="0B7E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B501AA3E-56B8-564C-8948-C9D1CC7827AA}"/>
              </a:ext>
            </a:extLst>
          </p:cNvPr>
          <p:cNvSpPr txBox="1"/>
          <p:nvPr/>
        </p:nvSpPr>
        <p:spPr>
          <a:xfrm>
            <a:off x="245873" y="5935222"/>
            <a:ext cx="3566106"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lumMod val="85000"/>
                  </a:prstClr>
                </a:solidFill>
                <a:effectLst/>
                <a:uLnTx/>
                <a:uFillTx/>
                <a:latin typeface="Roboto" panose="02000000000000000000" pitchFamily="2" charset="0"/>
                <a:ea typeface="Roboto" panose="02000000000000000000" pitchFamily="2" charset="0"/>
                <a:cs typeface="Roboto" panose="02000000000000000000" pitchFamily="2" charset="0"/>
              </a:rPr>
              <a:t>Source: DC Water Headquarters Image Courtesy SmithGroup</a:t>
            </a:r>
          </a:p>
        </p:txBody>
      </p:sp>
      <p:sp>
        <p:nvSpPr>
          <p:cNvPr id="2" name="Title 1"/>
          <p:cNvSpPr>
            <a:spLocks noGrp="1"/>
          </p:cNvSpPr>
          <p:nvPr>
            <p:ph type="title"/>
          </p:nvPr>
        </p:nvSpPr>
        <p:spPr>
          <a:xfrm>
            <a:off x="245873" y="573889"/>
            <a:ext cx="3675495" cy="3872571"/>
          </a:xfrm>
          <a:noFill/>
          <a:effectLst/>
        </p:spPr>
        <p:txBody>
          <a:bodyPr anchor="t">
            <a:noAutofit/>
          </a:bodyPr>
          <a:lstStyle/>
          <a:p>
            <a: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Solution 2: </a:t>
            </a:r>
            <a:b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b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Heat/Energy Recovery</a:t>
            </a:r>
            <a:b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(Sanitary-Side)</a:t>
            </a:r>
          </a:p>
        </p:txBody>
      </p:sp>
    </p:spTree>
    <p:extLst>
      <p:ext uri="{BB962C8B-B14F-4D97-AF65-F5344CB8AC3E}">
        <p14:creationId xmlns:p14="http://schemas.microsoft.com/office/powerpoint/2010/main" val="1199912606"/>
      </p:ext>
    </p:extLst>
  </p:cSld>
  <p:clrMapOvr>
    <a:masterClrMapping/>
  </p:clrMapOvr>
  <p:transition spd="med" advTm="72256">
    <p:pull/>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928779-4F15-4830-180F-B65CDFB45716}"/>
              </a:ext>
            </a:extLst>
          </p:cNvPr>
          <p:cNvSpPr/>
          <p:nvPr/>
        </p:nvSpPr>
        <p:spPr>
          <a:xfrm>
            <a:off x="0" y="0"/>
            <a:ext cx="4001984" cy="6858000"/>
          </a:xfrm>
          <a:prstGeom prst="rect">
            <a:avLst/>
          </a:prstGeom>
          <a:solidFill>
            <a:srgbClr val="0B7E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B501AA3E-56B8-564C-8948-C9D1CC7827AA}"/>
              </a:ext>
            </a:extLst>
          </p:cNvPr>
          <p:cNvSpPr txBox="1"/>
          <p:nvPr/>
        </p:nvSpPr>
        <p:spPr>
          <a:xfrm>
            <a:off x="245873" y="5935222"/>
            <a:ext cx="3566106"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lumMod val="85000"/>
                  </a:prstClr>
                </a:solidFill>
                <a:effectLst/>
                <a:uLnTx/>
                <a:uFillTx/>
                <a:latin typeface="Roboto" panose="02000000000000000000" pitchFamily="2" charset="0"/>
                <a:ea typeface="Roboto" panose="02000000000000000000" pitchFamily="2" charset="0"/>
                <a:cs typeface="Roboto" panose="02000000000000000000" pitchFamily="2" charset="0"/>
              </a:rPr>
              <a:t>Source: DC Water Headquarters Image Courtesy SmithGroup</a:t>
            </a:r>
          </a:p>
        </p:txBody>
      </p:sp>
      <p:sp>
        <p:nvSpPr>
          <p:cNvPr id="2" name="Title 1"/>
          <p:cNvSpPr>
            <a:spLocks noGrp="1"/>
          </p:cNvSpPr>
          <p:nvPr>
            <p:ph type="title"/>
          </p:nvPr>
        </p:nvSpPr>
        <p:spPr>
          <a:xfrm>
            <a:off x="245874" y="573889"/>
            <a:ext cx="3756110" cy="3872571"/>
          </a:xfrm>
          <a:noFill/>
          <a:effectLst/>
        </p:spPr>
        <p:txBody>
          <a:bodyPr anchor="t">
            <a:noAutofit/>
          </a:bodyPr>
          <a:lstStyle/>
          <a:p>
            <a: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Solution 2: </a:t>
            </a:r>
            <a:b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b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Heat/Energy Recovery</a:t>
            </a:r>
            <a:b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(Sanitary-Side)</a:t>
            </a:r>
          </a:p>
        </p:txBody>
      </p:sp>
      <p:pic>
        <p:nvPicPr>
          <p:cNvPr id="5" name="Picture 4">
            <a:extLst>
              <a:ext uri="{FF2B5EF4-FFF2-40B4-BE49-F238E27FC236}">
                <a16:creationId xmlns:a16="http://schemas.microsoft.com/office/drawing/2014/main" id="{611EB3A0-D8C3-3F5B-B806-6773E72FA7BA}"/>
              </a:ext>
            </a:extLst>
          </p:cNvPr>
          <p:cNvPicPr>
            <a:picLocks noChangeAspect="1"/>
          </p:cNvPicPr>
          <p:nvPr/>
        </p:nvPicPr>
        <p:blipFill>
          <a:blip r:embed="rId3" cstate="email">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tretch>
            <a:fillRect/>
          </a:stretch>
        </p:blipFill>
        <p:spPr>
          <a:xfrm>
            <a:off x="4001984" y="573889"/>
            <a:ext cx="8190016" cy="5860821"/>
          </a:xfrm>
          <a:prstGeom prst="rect">
            <a:avLst/>
          </a:prstGeom>
        </p:spPr>
      </p:pic>
    </p:spTree>
    <p:extLst>
      <p:ext uri="{BB962C8B-B14F-4D97-AF65-F5344CB8AC3E}">
        <p14:creationId xmlns:p14="http://schemas.microsoft.com/office/powerpoint/2010/main" val="869576911"/>
      </p:ext>
    </p:extLst>
  </p:cSld>
  <p:clrMapOvr>
    <a:masterClrMapping/>
  </p:clrMapOvr>
  <p:transition spd="med" advTm="72256">
    <p:pull/>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928779-4F15-4830-180F-B65CDFB45716}"/>
              </a:ext>
            </a:extLst>
          </p:cNvPr>
          <p:cNvSpPr/>
          <p:nvPr/>
        </p:nvSpPr>
        <p:spPr>
          <a:xfrm>
            <a:off x="0" y="0"/>
            <a:ext cx="4001984" cy="6858000"/>
          </a:xfrm>
          <a:prstGeom prst="rect">
            <a:avLst/>
          </a:prstGeom>
          <a:solidFill>
            <a:srgbClr val="0B7E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B501AA3E-56B8-564C-8948-C9D1CC7827AA}"/>
              </a:ext>
            </a:extLst>
          </p:cNvPr>
          <p:cNvSpPr txBox="1"/>
          <p:nvPr/>
        </p:nvSpPr>
        <p:spPr>
          <a:xfrm>
            <a:off x="245873" y="5935222"/>
            <a:ext cx="3566106"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lumMod val="85000"/>
                  </a:prstClr>
                </a:solidFill>
                <a:effectLst/>
                <a:uLnTx/>
                <a:uFillTx/>
                <a:latin typeface="Roboto" panose="02000000000000000000" pitchFamily="2" charset="0"/>
                <a:ea typeface="Roboto" panose="02000000000000000000" pitchFamily="2" charset="0"/>
                <a:cs typeface="Roboto" panose="02000000000000000000" pitchFamily="2" charset="0"/>
              </a:rPr>
              <a:t>Source</a:t>
            </a:r>
            <a:r>
              <a:rPr lang="en-US" sz="1100" dirty="0">
                <a:solidFill>
                  <a:prstClr val="white">
                    <a:lumMod val="85000"/>
                  </a:prstClr>
                </a:solidFill>
                <a:latin typeface="Roboto" panose="02000000000000000000" pitchFamily="2" charset="0"/>
                <a:ea typeface="Roboto" panose="02000000000000000000" pitchFamily="2" charset="0"/>
                <a:cs typeface="Roboto" panose="02000000000000000000" pitchFamily="2" charset="0"/>
              </a:rPr>
              <a:t>: </a:t>
            </a:r>
            <a:r>
              <a:rPr kumimoji="0" lang="en-US" sz="1100" b="0" i="0" u="none" strike="noStrike" kern="1200" cap="none" spc="0" normalizeH="0" baseline="0" noProof="0" dirty="0">
                <a:ln>
                  <a:noFill/>
                </a:ln>
                <a:solidFill>
                  <a:prstClr val="white">
                    <a:lumMod val="85000"/>
                  </a:prstClr>
                </a:solidFill>
                <a:effectLst/>
                <a:uLnTx/>
                <a:uFillTx/>
                <a:latin typeface="Roboto" panose="02000000000000000000" pitchFamily="2" charset="0"/>
                <a:ea typeface="Roboto" panose="02000000000000000000" pitchFamily="2" charset="0"/>
                <a:cs typeface="Roboto" panose="02000000000000000000" pitchFamily="2" charset="0"/>
              </a:rPr>
              <a:t>Image Courtesy SmithGroup</a:t>
            </a:r>
          </a:p>
        </p:txBody>
      </p:sp>
      <p:sp>
        <p:nvSpPr>
          <p:cNvPr id="2" name="Title 1"/>
          <p:cNvSpPr>
            <a:spLocks noGrp="1"/>
          </p:cNvSpPr>
          <p:nvPr>
            <p:ph type="title"/>
          </p:nvPr>
        </p:nvSpPr>
        <p:spPr>
          <a:xfrm>
            <a:off x="245873" y="573889"/>
            <a:ext cx="3665223" cy="3872571"/>
          </a:xfrm>
          <a:noFill/>
          <a:effectLst/>
        </p:spPr>
        <p:txBody>
          <a:bodyPr anchor="t">
            <a:noAutofit/>
          </a:bodyPr>
          <a:lstStyle/>
          <a:p>
            <a: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Solution 3: </a:t>
            </a:r>
            <a:b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b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Right-Sourcing</a:t>
            </a:r>
            <a:b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(GSHP)</a:t>
            </a:r>
          </a:p>
        </p:txBody>
      </p:sp>
      <p:pic>
        <p:nvPicPr>
          <p:cNvPr id="4" name="Picture 4">
            <a:extLst>
              <a:ext uri="{FF2B5EF4-FFF2-40B4-BE49-F238E27FC236}">
                <a16:creationId xmlns:a16="http://schemas.microsoft.com/office/drawing/2014/main" id="{5A91DB0A-1608-3693-D91D-BBA41050A43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001984" y="0"/>
            <a:ext cx="8190016" cy="6858000"/>
          </a:xfrm>
          <a:prstGeom prst="rect">
            <a:avLst/>
          </a:prstGeom>
        </p:spPr>
      </p:pic>
    </p:spTree>
    <p:extLst>
      <p:ext uri="{BB962C8B-B14F-4D97-AF65-F5344CB8AC3E}">
        <p14:creationId xmlns:p14="http://schemas.microsoft.com/office/powerpoint/2010/main" val="2994382486"/>
      </p:ext>
    </p:extLst>
  </p:cSld>
  <p:clrMapOvr>
    <a:masterClrMapping/>
  </p:clrMapOvr>
  <p:transition spd="med" advTm="72256">
    <p:pull/>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928779-4F15-4830-180F-B65CDFB45716}"/>
              </a:ext>
            </a:extLst>
          </p:cNvPr>
          <p:cNvSpPr/>
          <p:nvPr/>
        </p:nvSpPr>
        <p:spPr>
          <a:xfrm>
            <a:off x="0" y="0"/>
            <a:ext cx="4001984" cy="6858000"/>
          </a:xfrm>
          <a:prstGeom prst="rect">
            <a:avLst/>
          </a:prstGeom>
          <a:solidFill>
            <a:srgbClr val="0B7E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B501AA3E-56B8-564C-8948-C9D1CC7827AA}"/>
              </a:ext>
            </a:extLst>
          </p:cNvPr>
          <p:cNvSpPr txBox="1"/>
          <p:nvPr/>
        </p:nvSpPr>
        <p:spPr>
          <a:xfrm>
            <a:off x="245873" y="5935222"/>
            <a:ext cx="3566106"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lumMod val="85000"/>
                  </a:prstClr>
                </a:solidFill>
                <a:effectLst/>
                <a:uLnTx/>
                <a:uFillTx/>
                <a:latin typeface="Roboto" panose="02000000000000000000" pitchFamily="2" charset="0"/>
                <a:ea typeface="Roboto" panose="02000000000000000000" pitchFamily="2" charset="0"/>
                <a:cs typeface="Roboto" panose="02000000000000000000" pitchFamily="2" charset="0"/>
              </a:rPr>
              <a:t>Source</a:t>
            </a:r>
            <a:r>
              <a:rPr lang="en-US" sz="1100" dirty="0">
                <a:solidFill>
                  <a:prstClr val="white">
                    <a:lumMod val="85000"/>
                  </a:prstClr>
                </a:solidFill>
                <a:latin typeface="Roboto" panose="02000000000000000000" pitchFamily="2" charset="0"/>
                <a:ea typeface="Roboto" panose="02000000000000000000" pitchFamily="2" charset="0"/>
                <a:cs typeface="Roboto" panose="02000000000000000000" pitchFamily="2" charset="0"/>
              </a:rPr>
              <a:t>: </a:t>
            </a:r>
            <a:r>
              <a:rPr kumimoji="0" lang="en-US" sz="1100" b="0" i="0" u="none" strike="noStrike" kern="1200" cap="none" spc="0" normalizeH="0" baseline="0" noProof="0" dirty="0">
                <a:ln>
                  <a:noFill/>
                </a:ln>
                <a:solidFill>
                  <a:prstClr val="white">
                    <a:lumMod val="85000"/>
                  </a:prstClr>
                </a:solidFill>
                <a:effectLst/>
                <a:uLnTx/>
                <a:uFillTx/>
                <a:latin typeface="Roboto" panose="02000000000000000000" pitchFamily="2" charset="0"/>
                <a:ea typeface="Roboto" panose="02000000000000000000" pitchFamily="2" charset="0"/>
                <a:cs typeface="Roboto" panose="02000000000000000000" pitchFamily="2" charset="0"/>
              </a:rPr>
              <a:t>Image Courtesy SmithGroup</a:t>
            </a:r>
          </a:p>
        </p:txBody>
      </p:sp>
      <p:sp>
        <p:nvSpPr>
          <p:cNvPr id="2" name="Title 1"/>
          <p:cNvSpPr>
            <a:spLocks noGrp="1"/>
          </p:cNvSpPr>
          <p:nvPr>
            <p:ph type="title"/>
          </p:nvPr>
        </p:nvSpPr>
        <p:spPr>
          <a:xfrm>
            <a:off x="245873" y="573889"/>
            <a:ext cx="3665223" cy="3872571"/>
          </a:xfrm>
          <a:noFill/>
          <a:effectLst/>
        </p:spPr>
        <p:txBody>
          <a:bodyPr anchor="t">
            <a:noAutofit/>
          </a:bodyPr>
          <a:lstStyle/>
          <a:p>
            <a: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Solution 3: </a:t>
            </a:r>
            <a:b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b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Right-Sourcing</a:t>
            </a:r>
            <a:b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(Networked District)</a:t>
            </a:r>
          </a:p>
        </p:txBody>
      </p:sp>
      <p:pic>
        <p:nvPicPr>
          <p:cNvPr id="8" name="Picture 7">
            <a:extLst>
              <a:ext uri="{FF2B5EF4-FFF2-40B4-BE49-F238E27FC236}">
                <a16:creationId xmlns:a16="http://schemas.microsoft.com/office/drawing/2014/main" id="{00B3A6FA-205E-1098-CFAC-728C7272989B}"/>
              </a:ext>
            </a:extLst>
          </p:cNvPr>
          <p:cNvPicPr>
            <a:picLocks noChangeAspect="1"/>
          </p:cNvPicPr>
          <p:nvPr/>
        </p:nvPicPr>
        <p:blipFill>
          <a:blip r:embed="rId3" cstate="email">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tretch>
            <a:fillRect/>
          </a:stretch>
        </p:blipFill>
        <p:spPr>
          <a:xfrm>
            <a:off x="4001984" y="1556626"/>
            <a:ext cx="8190016" cy="4378596"/>
          </a:xfrm>
          <a:prstGeom prst="rect">
            <a:avLst/>
          </a:prstGeom>
        </p:spPr>
      </p:pic>
    </p:spTree>
    <p:extLst>
      <p:ext uri="{BB962C8B-B14F-4D97-AF65-F5344CB8AC3E}">
        <p14:creationId xmlns:p14="http://schemas.microsoft.com/office/powerpoint/2010/main" val="830637780"/>
      </p:ext>
    </p:extLst>
  </p:cSld>
  <p:clrMapOvr>
    <a:masterClrMapping/>
  </p:clrMapOvr>
  <p:transition spd="med" advTm="72256">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pic>
        <p:nvPicPr>
          <p:cNvPr id="661" name="Google Shape;661;p96"/>
          <p:cNvPicPr preferRelativeResize="0"/>
          <p:nvPr/>
        </p:nvPicPr>
        <p:blipFill rotWithShape="1">
          <a:blip r:embed="rId3" cstate="email">
            <a:alphaModFix amt="73000"/>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rcRect/>
          <a:stretch/>
        </p:blipFill>
        <p:spPr>
          <a:xfrm>
            <a:off x="1" y="0"/>
            <a:ext cx="12191999" cy="6858000"/>
          </a:xfrm>
          <a:prstGeom prst="rect">
            <a:avLst/>
          </a:prstGeom>
          <a:noFill/>
          <a:ln>
            <a:noFill/>
          </a:ln>
        </p:spPr>
      </p:pic>
      <p:sp>
        <p:nvSpPr>
          <p:cNvPr id="3" name="Google Shape;653;p95">
            <a:extLst>
              <a:ext uri="{FF2B5EF4-FFF2-40B4-BE49-F238E27FC236}">
                <a16:creationId xmlns:a16="http://schemas.microsoft.com/office/drawing/2014/main" id="{269F988E-69E4-7B51-66E9-B4B71069C72F}"/>
              </a:ext>
            </a:extLst>
          </p:cNvPr>
          <p:cNvSpPr/>
          <p:nvPr/>
        </p:nvSpPr>
        <p:spPr>
          <a:xfrm>
            <a:off x="0" y="1910687"/>
            <a:ext cx="12192000" cy="4947313"/>
          </a:xfrm>
          <a:prstGeom prst="rect">
            <a:avLst/>
          </a:prstGeom>
          <a:gradFill>
            <a:gsLst>
              <a:gs pos="0">
                <a:srgbClr val="D9E2E1">
                  <a:alpha val="0"/>
                </a:srgbClr>
              </a:gs>
              <a:gs pos="100000">
                <a:srgbClr val="7F7F7F"/>
              </a:gs>
            </a:gsLst>
            <a:lin ang="5400700" scaled="0"/>
          </a:gradFill>
          <a:ln>
            <a:noFill/>
          </a:ln>
        </p:spPr>
        <p:txBody>
          <a:bodyPr spcFirstLastPara="1" wrap="square" lIns="68575" tIns="34275" rIns="68575" bIns="34275" anchor="ctr" anchorCtr="0">
            <a:no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 name="Google Shape;655;p95">
            <a:extLst>
              <a:ext uri="{FF2B5EF4-FFF2-40B4-BE49-F238E27FC236}">
                <a16:creationId xmlns:a16="http://schemas.microsoft.com/office/drawing/2014/main" id="{47ED2EC4-FA06-1BCD-1CA0-075C633BF1E1}"/>
              </a:ext>
            </a:extLst>
          </p:cNvPr>
          <p:cNvSpPr txBox="1"/>
          <p:nvPr/>
        </p:nvSpPr>
        <p:spPr>
          <a:xfrm>
            <a:off x="2285981" y="2964471"/>
            <a:ext cx="7620029" cy="1214066"/>
          </a:xfrm>
          <a:prstGeom prst="rect">
            <a:avLst/>
          </a:prstGeom>
          <a:noFill/>
          <a:ln>
            <a:noFill/>
          </a:ln>
          <a:effectLst>
            <a:outerShdw blurRad="50800" dist="38100" dir="2700000" algn="tl" rotWithShape="0">
              <a:prstClr val="black">
                <a:alpha val="40000"/>
              </a:prstClr>
            </a:outerShdw>
          </a:effectLst>
        </p:spPr>
        <p:txBody>
          <a:bodyPr spcFirstLastPara="1" wrap="square" lIns="0" tIns="0" rIns="0" bIns="0" anchor="t" anchorCtr="0">
            <a:noAutofit/>
          </a:bodyPr>
          <a:lstStyle/>
          <a:p>
            <a:pPr marL="0" marR="0" lvl="0" indent="0" algn="ctr" defTabSz="457200" rtl="0" eaLnBrk="1" fontAlgn="auto" latinLnBrk="0" hangingPunct="1">
              <a:lnSpc>
                <a:spcPct val="100000"/>
              </a:lnSpc>
              <a:spcBef>
                <a:spcPts val="0"/>
              </a:spcBef>
              <a:spcAft>
                <a:spcPts val="0"/>
              </a:spcAft>
              <a:buClr>
                <a:srgbClr val="FFFFFF"/>
              </a:buClr>
              <a:buSzPts val="7200"/>
              <a:buFontTx/>
              <a:buNone/>
              <a:tabLst/>
              <a:defRPr/>
            </a:pPr>
            <a:r>
              <a:rPr lang="en-US" sz="8000" b="1" kern="0" dirty="0">
                <a:solidFill>
                  <a:srgbClr val="FFFFFF"/>
                </a:solidFill>
                <a:effectLst>
                  <a:outerShdw blurRad="38100" dist="38100" dir="2700000" algn="tl">
                    <a:srgbClr val="000000">
                      <a:alpha val="43137"/>
                    </a:srgbClr>
                  </a:outerShdw>
                </a:effectLst>
                <a:latin typeface="Roboto Condensed" panose="02000000000000000000" pitchFamily="2" charset="0"/>
                <a:ea typeface="Roboto Condensed" panose="02000000000000000000" pitchFamily="2" charset="0"/>
                <a:cs typeface="Roboto Condensed" panose="02000000000000000000" pitchFamily="2" charset="0"/>
                <a:sym typeface="Roboto"/>
              </a:rPr>
              <a:t>Introduction</a:t>
            </a:r>
            <a:endParaRPr kumimoji="0" sz="80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Roboto Condensed" panose="02000000000000000000" pitchFamily="2" charset="0"/>
              <a:ea typeface="Roboto Condensed" panose="02000000000000000000" pitchFamily="2" charset="0"/>
              <a:cs typeface="Roboto Condensed" panose="02000000000000000000" pitchFamily="2" charset="0"/>
              <a:sym typeface="Roboto Light"/>
            </a:endParaRPr>
          </a:p>
        </p:txBody>
      </p:sp>
    </p:spTree>
    <p:extLst>
      <p:ext uri="{BB962C8B-B14F-4D97-AF65-F5344CB8AC3E}">
        <p14:creationId xmlns:p14="http://schemas.microsoft.com/office/powerpoint/2010/main" val="2132780639"/>
      </p:ext>
    </p:extLst>
  </p:cSld>
  <p:clrMapOvr>
    <a:masterClrMapping/>
  </p:clrMapOvr>
  <p:transition spd="med">
    <p:pull/>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928779-4F15-4830-180F-B65CDFB45716}"/>
              </a:ext>
            </a:extLst>
          </p:cNvPr>
          <p:cNvSpPr/>
          <p:nvPr/>
        </p:nvSpPr>
        <p:spPr>
          <a:xfrm>
            <a:off x="0" y="0"/>
            <a:ext cx="4001984" cy="6858000"/>
          </a:xfrm>
          <a:prstGeom prst="rect">
            <a:avLst/>
          </a:prstGeom>
          <a:solidFill>
            <a:srgbClr val="0B7E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B501AA3E-56B8-564C-8948-C9D1CC7827AA}"/>
              </a:ext>
            </a:extLst>
          </p:cNvPr>
          <p:cNvSpPr txBox="1"/>
          <p:nvPr/>
        </p:nvSpPr>
        <p:spPr>
          <a:xfrm>
            <a:off x="245873" y="5935222"/>
            <a:ext cx="3566106"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lumMod val="85000"/>
                  </a:prstClr>
                </a:solidFill>
                <a:effectLst/>
                <a:uLnTx/>
                <a:uFillTx/>
                <a:latin typeface="Roboto" panose="02000000000000000000" pitchFamily="2" charset="0"/>
                <a:ea typeface="Roboto" panose="02000000000000000000" pitchFamily="2" charset="0"/>
                <a:cs typeface="Roboto" panose="02000000000000000000" pitchFamily="2" charset="0"/>
              </a:rPr>
              <a:t>Source</a:t>
            </a:r>
            <a:r>
              <a:rPr lang="en-US" sz="1100" dirty="0">
                <a:solidFill>
                  <a:prstClr val="white">
                    <a:lumMod val="85000"/>
                  </a:prstClr>
                </a:solidFill>
                <a:latin typeface="Roboto" panose="02000000000000000000" pitchFamily="2" charset="0"/>
                <a:ea typeface="Roboto" panose="02000000000000000000" pitchFamily="2" charset="0"/>
                <a:cs typeface="Roboto" panose="02000000000000000000" pitchFamily="2" charset="0"/>
              </a:rPr>
              <a:t>: </a:t>
            </a:r>
            <a:r>
              <a:rPr kumimoji="0" lang="en-US" sz="1100" b="0" i="0" u="none" strike="noStrike" kern="1200" cap="none" spc="0" normalizeH="0" baseline="0" noProof="0" dirty="0">
                <a:ln>
                  <a:noFill/>
                </a:ln>
                <a:solidFill>
                  <a:prstClr val="white">
                    <a:lumMod val="85000"/>
                  </a:prstClr>
                </a:solidFill>
                <a:effectLst/>
                <a:uLnTx/>
                <a:uFillTx/>
                <a:latin typeface="Roboto" panose="02000000000000000000" pitchFamily="2" charset="0"/>
                <a:ea typeface="Roboto" panose="02000000000000000000" pitchFamily="2" charset="0"/>
                <a:cs typeface="Roboto" panose="02000000000000000000" pitchFamily="2" charset="0"/>
              </a:rPr>
              <a:t>Image Courtesy SmithGroup</a:t>
            </a:r>
          </a:p>
        </p:txBody>
      </p:sp>
      <p:sp>
        <p:nvSpPr>
          <p:cNvPr id="2" name="Title 1"/>
          <p:cNvSpPr>
            <a:spLocks noGrp="1"/>
          </p:cNvSpPr>
          <p:nvPr>
            <p:ph type="title"/>
          </p:nvPr>
        </p:nvSpPr>
        <p:spPr>
          <a:xfrm>
            <a:off x="245873" y="573889"/>
            <a:ext cx="3438887" cy="3872571"/>
          </a:xfrm>
          <a:noFill/>
          <a:effectLst/>
        </p:spPr>
        <p:txBody>
          <a:bodyPr anchor="t">
            <a:noAutofit/>
          </a:bodyPr>
          <a:lstStyle/>
          <a:p>
            <a: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Solution 4: </a:t>
            </a:r>
            <a:b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b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Advanced Cold-Climate Heat Pump Technologies</a:t>
            </a:r>
          </a:p>
        </p:txBody>
      </p:sp>
      <p:pic>
        <p:nvPicPr>
          <p:cNvPr id="4" name="Picture 4">
            <a:extLst>
              <a:ext uri="{FF2B5EF4-FFF2-40B4-BE49-F238E27FC236}">
                <a16:creationId xmlns:a16="http://schemas.microsoft.com/office/drawing/2014/main" id="{3511752F-53E5-5B39-F5B7-A7F678FC8734}"/>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001985" y="1"/>
            <a:ext cx="819001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1993306"/>
      </p:ext>
    </p:extLst>
  </p:cSld>
  <p:clrMapOvr>
    <a:masterClrMapping/>
  </p:clrMapOvr>
  <p:transition spd="med" advTm="72256">
    <p:pull/>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928779-4F15-4830-180F-B65CDFB45716}"/>
              </a:ext>
            </a:extLst>
          </p:cNvPr>
          <p:cNvSpPr/>
          <p:nvPr/>
        </p:nvSpPr>
        <p:spPr>
          <a:xfrm>
            <a:off x="0" y="0"/>
            <a:ext cx="4001984" cy="6858000"/>
          </a:xfrm>
          <a:prstGeom prst="rect">
            <a:avLst/>
          </a:prstGeom>
          <a:solidFill>
            <a:srgbClr val="0B7E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B501AA3E-56B8-564C-8948-C9D1CC7827AA}"/>
              </a:ext>
            </a:extLst>
          </p:cNvPr>
          <p:cNvSpPr txBox="1"/>
          <p:nvPr/>
        </p:nvSpPr>
        <p:spPr>
          <a:xfrm>
            <a:off x="236580" y="5935222"/>
            <a:ext cx="3566106" cy="261610"/>
          </a:xfrm>
          <a:prstGeom prst="rect">
            <a:avLst/>
          </a:prstGeom>
          <a:noFill/>
        </p:spPr>
        <p:txBody>
          <a:bodyPr wrap="square" lIns="91440" tIns="45720" rIns="91440" bIns="45720" rtlCol="0" anchor="t">
            <a:spAutoFit/>
          </a:bodyPr>
          <a:lstStyle/>
          <a:p>
            <a:pPr>
              <a:defRPr/>
            </a:pPr>
            <a:r>
              <a:rPr kumimoji="0" lang="en-US" sz="1100" b="0" i="0" u="none" strike="noStrike" kern="1200" cap="none" spc="0" normalizeH="0" baseline="0" noProof="0" dirty="0">
                <a:ln>
                  <a:noFill/>
                </a:ln>
                <a:solidFill>
                  <a:prstClr val="white">
                    <a:lumMod val="85000"/>
                  </a:prstClr>
                </a:solidFill>
                <a:effectLst/>
                <a:uLnTx/>
                <a:uFillTx/>
                <a:latin typeface="Roboto"/>
                <a:ea typeface="Roboto"/>
                <a:cs typeface="Roboto"/>
              </a:rPr>
              <a:t>Source</a:t>
            </a:r>
            <a:r>
              <a:rPr lang="en-US" sz="1100" dirty="0">
                <a:solidFill>
                  <a:prstClr val="white">
                    <a:lumMod val="85000"/>
                  </a:prstClr>
                </a:solidFill>
                <a:latin typeface="Roboto"/>
                <a:ea typeface="Roboto"/>
                <a:cs typeface="Roboto"/>
              </a:rPr>
              <a:t>: Pacific Northwest National Laboratory</a:t>
            </a:r>
            <a:endParaRPr kumimoji="0" lang="en-US" sz="1100" b="0" i="0" u="none" strike="noStrike" kern="1200" cap="none" spc="0" normalizeH="0" baseline="0" noProof="0" dirty="0">
              <a:ln>
                <a:noFill/>
              </a:ln>
              <a:solidFill>
                <a:prstClr val="white">
                  <a:lumMod val="85000"/>
                </a:prstClr>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 name="Title 1"/>
          <p:cNvSpPr>
            <a:spLocks noGrp="1"/>
          </p:cNvSpPr>
          <p:nvPr>
            <p:ph type="title"/>
          </p:nvPr>
        </p:nvSpPr>
        <p:spPr>
          <a:xfrm>
            <a:off x="245873" y="573889"/>
            <a:ext cx="3566106" cy="3872571"/>
          </a:xfrm>
          <a:noFill/>
          <a:effectLst/>
        </p:spPr>
        <p:txBody>
          <a:bodyPr anchor="t">
            <a:noAutofit/>
          </a:bodyPr>
          <a:lstStyle/>
          <a:p>
            <a: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Solution 4: </a:t>
            </a:r>
            <a:b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b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Advanced Cold-Climate Heat Pump Technologies</a:t>
            </a:r>
            <a:b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r>
              <a:rPr lang="en-US" sz="2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(Enhanced Vapor Injection)</a:t>
            </a:r>
          </a:p>
        </p:txBody>
      </p:sp>
      <p:pic>
        <p:nvPicPr>
          <p:cNvPr id="7" name="Picture 6" descr="A close-up of a machine&#10;&#10;Description automatically generated">
            <a:extLst>
              <a:ext uri="{FF2B5EF4-FFF2-40B4-BE49-F238E27FC236}">
                <a16:creationId xmlns:a16="http://schemas.microsoft.com/office/drawing/2014/main" id="{C04794B5-EF20-3BFA-76BA-E9299E2A5FF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5400000">
            <a:off x="2636288" y="1365696"/>
            <a:ext cx="6846950" cy="4115559"/>
          </a:xfrm>
          <a:prstGeom prst="rect">
            <a:avLst/>
          </a:prstGeom>
        </p:spPr>
      </p:pic>
      <p:sp>
        <p:nvSpPr>
          <p:cNvPr id="14" name="TextBox 13">
            <a:extLst>
              <a:ext uri="{FF2B5EF4-FFF2-40B4-BE49-F238E27FC236}">
                <a16:creationId xmlns:a16="http://schemas.microsoft.com/office/drawing/2014/main" id="{FF1E14F9-95D8-5598-2B21-6EBE321427D2}"/>
              </a:ext>
            </a:extLst>
          </p:cNvPr>
          <p:cNvSpPr txBox="1"/>
          <p:nvPr/>
        </p:nvSpPr>
        <p:spPr>
          <a:xfrm>
            <a:off x="7381781" y="4574200"/>
            <a:ext cx="323386" cy="369332"/>
          </a:xfrm>
          <a:prstGeom prst="rect">
            <a:avLst/>
          </a:prstGeom>
          <a:solidFill>
            <a:srgbClr val="FF0000"/>
          </a:solidFill>
        </p:spPr>
        <p:txBody>
          <a:bodyPr wrap="square" rtlCol="0">
            <a:spAutoFit/>
          </a:bodyPr>
          <a:lstStyle/>
          <a:p>
            <a:r>
              <a:rPr lang="en-US"/>
              <a:t>1</a:t>
            </a:r>
          </a:p>
        </p:txBody>
      </p:sp>
      <p:sp>
        <p:nvSpPr>
          <p:cNvPr id="15" name="TextBox 14">
            <a:extLst>
              <a:ext uri="{FF2B5EF4-FFF2-40B4-BE49-F238E27FC236}">
                <a16:creationId xmlns:a16="http://schemas.microsoft.com/office/drawing/2014/main" id="{C5993558-FCB8-3B7E-879C-5A48A3AE258C}"/>
              </a:ext>
            </a:extLst>
          </p:cNvPr>
          <p:cNvSpPr txBox="1"/>
          <p:nvPr/>
        </p:nvSpPr>
        <p:spPr>
          <a:xfrm>
            <a:off x="5008859" y="2222452"/>
            <a:ext cx="323386" cy="369332"/>
          </a:xfrm>
          <a:prstGeom prst="rect">
            <a:avLst/>
          </a:prstGeom>
          <a:solidFill>
            <a:srgbClr val="FF0000"/>
          </a:solidFill>
        </p:spPr>
        <p:txBody>
          <a:bodyPr wrap="square" rtlCol="0">
            <a:spAutoFit/>
          </a:bodyPr>
          <a:lstStyle/>
          <a:p>
            <a:r>
              <a:rPr lang="en-US"/>
              <a:t>2</a:t>
            </a:r>
          </a:p>
        </p:txBody>
      </p:sp>
      <p:sp>
        <p:nvSpPr>
          <p:cNvPr id="6" name="TextBox 5">
            <a:extLst>
              <a:ext uri="{FF2B5EF4-FFF2-40B4-BE49-F238E27FC236}">
                <a16:creationId xmlns:a16="http://schemas.microsoft.com/office/drawing/2014/main" id="{734A58BA-C861-F608-C57C-0A817079022E}"/>
              </a:ext>
            </a:extLst>
          </p:cNvPr>
          <p:cNvSpPr txBox="1"/>
          <p:nvPr/>
        </p:nvSpPr>
        <p:spPr>
          <a:xfrm>
            <a:off x="8190018" y="2359166"/>
            <a:ext cx="3842038" cy="4154984"/>
          </a:xfrm>
          <a:prstGeom prst="rect">
            <a:avLst/>
          </a:prstGeom>
          <a:noFill/>
          <a:ln>
            <a:solidFill>
              <a:schemeClr val="accent1">
                <a:lumMod val="7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cs typeface="Calibri"/>
              </a:rPr>
              <a:t>EVI Main Components</a:t>
            </a:r>
          </a:p>
          <a:p>
            <a:pPr algn="ctr"/>
            <a:endParaRPr lang="en-US" sz="2400">
              <a:cs typeface="Calibri"/>
            </a:endParaRPr>
          </a:p>
          <a:p>
            <a:pPr marL="342900" indent="-342900">
              <a:buAutoNum type="arabicPeriod"/>
            </a:pPr>
            <a:r>
              <a:rPr lang="en-US">
                <a:cs typeface="Calibri"/>
              </a:rPr>
              <a:t>Compressor with two suction ports, one in the middle of the scroll to suck saturated vapor, and a traditional suction port for low temp low pressure vapor.</a:t>
            </a:r>
          </a:p>
          <a:p>
            <a:pPr marL="342900" indent="-342900">
              <a:buAutoNum type="arabicPeriod"/>
            </a:pPr>
            <a:endParaRPr lang="en-US">
              <a:cs typeface="Calibri"/>
            </a:endParaRPr>
          </a:p>
          <a:p>
            <a:pPr marL="342900" indent="-342900">
              <a:buAutoNum type="arabicPeriod"/>
            </a:pPr>
            <a:endParaRPr lang="en-US">
              <a:cs typeface="Calibri"/>
            </a:endParaRPr>
          </a:p>
          <a:p>
            <a:pPr marL="342900" indent="-342900">
              <a:buAutoNum type="arabicPeriod"/>
            </a:pPr>
            <a:r>
              <a:rPr lang="en-US" err="1">
                <a:cs typeface="Calibri"/>
              </a:rPr>
              <a:t>Subcooler</a:t>
            </a:r>
            <a:r>
              <a:rPr lang="en-US">
                <a:cs typeface="Calibri"/>
              </a:rPr>
              <a:t> (heat exchanger) to extract residual heat from the high-pressure liquid line to warm up some low-pressure liquid refrigerant into a saturated vapor.</a:t>
            </a:r>
          </a:p>
        </p:txBody>
      </p:sp>
      <p:sp>
        <p:nvSpPr>
          <p:cNvPr id="8" name="TextBox 7">
            <a:extLst>
              <a:ext uri="{FF2B5EF4-FFF2-40B4-BE49-F238E27FC236}">
                <a16:creationId xmlns:a16="http://schemas.microsoft.com/office/drawing/2014/main" id="{7B79C9CF-4F72-F6D9-B6C4-FF7F0DC6A0D5}"/>
              </a:ext>
            </a:extLst>
          </p:cNvPr>
          <p:cNvSpPr txBox="1"/>
          <p:nvPr/>
        </p:nvSpPr>
        <p:spPr>
          <a:xfrm>
            <a:off x="8190017" y="173955"/>
            <a:ext cx="3842038" cy="1569660"/>
          </a:xfrm>
          <a:prstGeom prst="rect">
            <a:avLst/>
          </a:prstGeom>
          <a:noFill/>
          <a:ln>
            <a:solidFill>
              <a:schemeClr val="accent1">
                <a:lumMod val="7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kern="1200">
                <a:solidFill>
                  <a:schemeClr val="tx1"/>
                </a:solidFill>
                <a:effectLst/>
                <a:latin typeface="+mn-lt"/>
                <a:ea typeface="+mn-ea"/>
                <a:cs typeface="+mn-cs"/>
              </a:rPr>
              <a:t>EVI is an important technology for enhancing low temperature performance of heat pumps</a:t>
            </a:r>
            <a:endParaRPr lang="en-US">
              <a:cs typeface="Calibri"/>
            </a:endParaRPr>
          </a:p>
        </p:txBody>
      </p:sp>
    </p:spTree>
    <p:extLst>
      <p:ext uri="{BB962C8B-B14F-4D97-AF65-F5344CB8AC3E}">
        <p14:creationId xmlns:p14="http://schemas.microsoft.com/office/powerpoint/2010/main" val="1594025745"/>
      </p:ext>
    </p:extLst>
  </p:cSld>
  <p:clrMapOvr>
    <a:masterClrMapping/>
  </p:clrMapOvr>
  <p:transition spd="med" advTm="72256">
    <p:pull/>
  </p:transition>
  <p:extLst>
    <p:ext uri="{6950BFC3-D8DA-4A85-94F7-54DA5524770B}">
      <p188:commentRel xmlns:p188="http://schemas.microsoft.com/office/powerpoint/2018/8/main" r:id="rId3"/>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928779-4F15-4830-180F-B65CDFB45716}"/>
              </a:ext>
            </a:extLst>
          </p:cNvPr>
          <p:cNvSpPr/>
          <p:nvPr/>
        </p:nvSpPr>
        <p:spPr>
          <a:xfrm>
            <a:off x="0" y="0"/>
            <a:ext cx="4001984" cy="6858000"/>
          </a:xfrm>
          <a:prstGeom prst="rect">
            <a:avLst/>
          </a:prstGeom>
          <a:solidFill>
            <a:srgbClr val="0B7E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B501AA3E-56B8-564C-8948-C9D1CC7827AA}"/>
              </a:ext>
            </a:extLst>
          </p:cNvPr>
          <p:cNvSpPr txBox="1"/>
          <p:nvPr/>
        </p:nvSpPr>
        <p:spPr>
          <a:xfrm>
            <a:off x="245873" y="5935222"/>
            <a:ext cx="3566106" cy="261610"/>
          </a:xfrm>
          <a:prstGeom prst="rect">
            <a:avLst/>
          </a:prstGeom>
          <a:noFill/>
        </p:spPr>
        <p:txBody>
          <a:bodyPr wrap="square" lIns="91440" tIns="45720" rIns="91440" bIns="45720" rtlCol="0" anchor="t">
            <a:spAutoFit/>
          </a:bodyPr>
          <a:lstStyle/>
          <a:p>
            <a:pPr>
              <a:defRPr/>
            </a:pPr>
            <a:r>
              <a:rPr kumimoji="0" lang="en-US" sz="1100" b="0" i="0" u="none" strike="noStrike" kern="1200" cap="none" spc="0" normalizeH="0" baseline="0" noProof="0" dirty="0">
                <a:ln>
                  <a:noFill/>
                </a:ln>
                <a:solidFill>
                  <a:prstClr val="white">
                    <a:lumMod val="85000"/>
                  </a:prstClr>
                </a:solidFill>
                <a:effectLst/>
                <a:uLnTx/>
                <a:uFillTx/>
                <a:latin typeface="Roboto"/>
                <a:ea typeface="Roboto"/>
                <a:cs typeface="Roboto"/>
              </a:rPr>
              <a:t>Source</a:t>
            </a:r>
            <a:r>
              <a:rPr lang="en-US" sz="1100" dirty="0">
                <a:solidFill>
                  <a:prstClr val="white">
                    <a:lumMod val="85000"/>
                  </a:prstClr>
                </a:solidFill>
                <a:latin typeface="Roboto"/>
                <a:ea typeface="Roboto"/>
                <a:cs typeface="Roboto"/>
              </a:rPr>
              <a:t>: Pacific Northwest National Laboratory</a:t>
            </a:r>
          </a:p>
        </p:txBody>
      </p:sp>
      <p:sp>
        <p:nvSpPr>
          <p:cNvPr id="2" name="Title 1"/>
          <p:cNvSpPr>
            <a:spLocks noGrp="1"/>
          </p:cNvSpPr>
          <p:nvPr>
            <p:ph type="title"/>
          </p:nvPr>
        </p:nvSpPr>
        <p:spPr>
          <a:xfrm>
            <a:off x="245873" y="573889"/>
            <a:ext cx="3566106" cy="3872571"/>
          </a:xfrm>
          <a:noFill/>
          <a:effectLst/>
        </p:spPr>
        <p:txBody>
          <a:bodyPr anchor="t">
            <a:noAutofit/>
          </a:bodyPr>
          <a:lstStyle/>
          <a:p>
            <a:r>
              <a:rPr lang="en-US" sz="4400" b="1" dirty="0">
                <a:effectLst>
                  <a:outerShdw blurRad="38100" dist="38100" dir="2700000" algn="tl">
                    <a:srgbClr val="000000">
                      <a:alpha val="43137"/>
                    </a:srgbClr>
                  </a:outerShdw>
                </a:effectLst>
                <a:latin typeface="Roboto Condensed"/>
                <a:ea typeface="Roboto"/>
                <a:cs typeface="Roboto Condensed"/>
              </a:rPr>
              <a:t>Solution 4: </a:t>
            </a:r>
            <a:b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b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r>
              <a:rPr lang="en-US" sz="4400" b="1" dirty="0">
                <a:effectLst>
                  <a:outerShdw blurRad="38100" dist="38100" dir="2700000" algn="tl">
                    <a:srgbClr val="000000">
                      <a:alpha val="43137"/>
                    </a:srgbClr>
                  </a:outerShdw>
                </a:effectLst>
                <a:latin typeface="Roboto Condensed"/>
                <a:ea typeface="Roboto"/>
                <a:cs typeface="Roboto Condensed"/>
              </a:rPr>
              <a:t>Advanced Cold-Climate Heat Pump Technologies</a:t>
            </a:r>
            <a:b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r>
              <a:rPr lang="en-US" sz="2400" b="1" dirty="0">
                <a:effectLst>
                  <a:outerShdw blurRad="38100" dist="38100" dir="2700000" algn="tl">
                    <a:srgbClr val="000000">
                      <a:alpha val="43137"/>
                    </a:srgbClr>
                  </a:outerShdw>
                </a:effectLst>
                <a:latin typeface="Roboto Condensed"/>
                <a:ea typeface="Roboto"/>
                <a:cs typeface="Roboto Condensed"/>
              </a:rPr>
              <a:t>(Inverter-Driven Compressors)</a:t>
            </a:r>
          </a:p>
        </p:txBody>
      </p:sp>
      <p:pic>
        <p:nvPicPr>
          <p:cNvPr id="4" name="Picture 3">
            <a:extLst>
              <a:ext uri="{FF2B5EF4-FFF2-40B4-BE49-F238E27FC236}">
                <a16:creationId xmlns:a16="http://schemas.microsoft.com/office/drawing/2014/main" id="{FB517A75-CB03-6B6A-CFFC-78CFE134748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201"/>
          <a:stretch/>
        </p:blipFill>
        <p:spPr>
          <a:xfrm>
            <a:off x="4095087" y="151130"/>
            <a:ext cx="4419600" cy="3810147"/>
          </a:xfrm>
          <a:prstGeom prst="rect">
            <a:avLst/>
          </a:prstGeom>
        </p:spPr>
      </p:pic>
      <p:sp>
        <p:nvSpPr>
          <p:cNvPr id="5" name="TextBox 4">
            <a:extLst>
              <a:ext uri="{FF2B5EF4-FFF2-40B4-BE49-F238E27FC236}">
                <a16:creationId xmlns:a16="http://schemas.microsoft.com/office/drawing/2014/main" id="{9A4FD0E5-D5D7-748E-8F41-EDAA5C87BDC8}"/>
              </a:ext>
            </a:extLst>
          </p:cNvPr>
          <p:cNvSpPr txBox="1"/>
          <p:nvPr/>
        </p:nvSpPr>
        <p:spPr>
          <a:xfrm>
            <a:off x="8614421" y="151130"/>
            <a:ext cx="3213075" cy="6647974"/>
          </a:xfrm>
          <a:prstGeom prst="rect">
            <a:avLst/>
          </a:prstGeom>
          <a:noFill/>
          <a:ln>
            <a:solidFill>
              <a:schemeClr val="bg1">
                <a:lumMod val="5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b="1" u="sng">
                <a:solidFill>
                  <a:schemeClr val="tx1">
                    <a:lumMod val="75000"/>
                    <a:lumOff val="25000"/>
                  </a:schemeClr>
                </a:solidFill>
                <a:latin typeface="Karla"/>
                <a:cs typeface="Calibri"/>
              </a:rPr>
              <a:t>Previously</a:t>
            </a:r>
          </a:p>
          <a:p>
            <a:r>
              <a:rPr lang="en-US">
                <a:solidFill>
                  <a:schemeClr val="tx1">
                    <a:lumMod val="65000"/>
                    <a:lumOff val="35000"/>
                  </a:schemeClr>
                </a:solidFill>
                <a:latin typeface="Karla"/>
                <a:cs typeface="Calibri"/>
              </a:rPr>
              <a:t>Heat pumps and furnaces relied on 1 or 2 stages of heating to meet the desired setpoint. Full power, half power, and off.</a:t>
            </a:r>
          </a:p>
          <a:p>
            <a:endParaRPr lang="en-US">
              <a:solidFill>
                <a:schemeClr val="tx1">
                  <a:lumMod val="65000"/>
                  <a:lumOff val="35000"/>
                </a:schemeClr>
              </a:solidFill>
              <a:latin typeface="Karla"/>
              <a:cs typeface="Calibri"/>
            </a:endParaRPr>
          </a:p>
          <a:p>
            <a:endParaRPr lang="en-US">
              <a:solidFill>
                <a:schemeClr val="tx1">
                  <a:lumMod val="65000"/>
                  <a:lumOff val="35000"/>
                </a:schemeClr>
              </a:solidFill>
              <a:latin typeface="Karla"/>
              <a:cs typeface="Calibri"/>
            </a:endParaRPr>
          </a:p>
          <a:p>
            <a:r>
              <a:rPr lang="en-US" sz="2400" b="1" u="sng">
                <a:solidFill>
                  <a:schemeClr val="tx1">
                    <a:lumMod val="75000"/>
                    <a:lumOff val="25000"/>
                  </a:schemeClr>
                </a:solidFill>
                <a:latin typeface="Karla"/>
                <a:cs typeface="Calibri"/>
              </a:rPr>
              <a:t>Now</a:t>
            </a:r>
          </a:p>
          <a:p>
            <a:r>
              <a:rPr lang="en-US">
                <a:solidFill>
                  <a:schemeClr val="tx1">
                    <a:lumMod val="65000"/>
                    <a:lumOff val="35000"/>
                  </a:schemeClr>
                </a:solidFill>
                <a:latin typeface="Karla"/>
                <a:cs typeface="Calibri"/>
              </a:rPr>
              <a:t>Inverter-driven heat pumps rely on variable-speed operation, allowing them to modulate themselves to maintain a constant setpoint while using less energy. 100% power can modulate down to 0% power, or anywhere in between.</a:t>
            </a:r>
          </a:p>
          <a:p>
            <a:endParaRPr lang="en-US">
              <a:solidFill>
                <a:schemeClr val="tx1">
                  <a:lumMod val="65000"/>
                  <a:lumOff val="35000"/>
                </a:schemeClr>
              </a:solidFill>
              <a:latin typeface="Karla"/>
              <a:cs typeface="Calibri"/>
            </a:endParaRPr>
          </a:p>
          <a:p>
            <a:endParaRPr lang="en-US">
              <a:solidFill>
                <a:schemeClr val="tx1">
                  <a:lumMod val="65000"/>
                  <a:lumOff val="35000"/>
                </a:schemeClr>
              </a:solidFill>
              <a:latin typeface="Karla"/>
              <a:cs typeface="Calibri"/>
            </a:endParaRPr>
          </a:p>
          <a:p>
            <a:endParaRPr lang="en-US">
              <a:solidFill>
                <a:schemeClr val="tx1">
                  <a:lumMod val="65000"/>
                  <a:lumOff val="35000"/>
                </a:schemeClr>
              </a:solidFill>
              <a:latin typeface="Karla"/>
              <a:cs typeface="Calibri"/>
            </a:endParaRPr>
          </a:p>
          <a:p>
            <a:endParaRPr lang="en-US">
              <a:solidFill>
                <a:schemeClr val="tx1">
                  <a:lumMod val="65000"/>
                  <a:lumOff val="35000"/>
                </a:schemeClr>
              </a:solidFill>
              <a:latin typeface="Karla"/>
              <a:cs typeface="Calibri"/>
            </a:endParaRPr>
          </a:p>
          <a:p>
            <a:endParaRPr lang="en-US">
              <a:solidFill>
                <a:schemeClr val="tx1">
                  <a:lumMod val="65000"/>
                  <a:lumOff val="35000"/>
                </a:schemeClr>
              </a:solidFill>
              <a:latin typeface="Karla"/>
              <a:cs typeface="Calibri"/>
            </a:endParaRPr>
          </a:p>
        </p:txBody>
      </p:sp>
      <p:pic>
        <p:nvPicPr>
          <p:cNvPr id="11" name="Picture 10">
            <a:extLst>
              <a:ext uri="{FF2B5EF4-FFF2-40B4-BE49-F238E27FC236}">
                <a16:creationId xmlns:a16="http://schemas.microsoft.com/office/drawing/2014/main" id="{868B5693-30AB-A0FC-6AD6-9668F84354A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101718" y="4616388"/>
            <a:ext cx="4412969" cy="2166152"/>
          </a:xfrm>
          <a:prstGeom prst="rect">
            <a:avLst/>
          </a:prstGeom>
        </p:spPr>
      </p:pic>
      <p:sp>
        <p:nvSpPr>
          <p:cNvPr id="6" name="TextBox 5">
            <a:extLst>
              <a:ext uri="{FF2B5EF4-FFF2-40B4-BE49-F238E27FC236}">
                <a16:creationId xmlns:a16="http://schemas.microsoft.com/office/drawing/2014/main" id="{82CE4176-B5BE-3F72-D148-70A8851B2A53}"/>
              </a:ext>
            </a:extLst>
          </p:cNvPr>
          <p:cNvSpPr txBox="1"/>
          <p:nvPr/>
        </p:nvSpPr>
        <p:spPr>
          <a:xfrm>
            <a:off x="4057852" y="3961277"/>
            <a:ext cx="450733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50000"/>
                    <a:lumOff val="50000"/>
                  </a:schemeClr>
                </a:solidFill>
                <a:cs typeface="Calibri"/>
              </a:rPr>
              <a:t>Photo: inverter-driven heat pump installed in PNNL field site in Cordova, AK</a:t>
            </a:r>
          </a:p>
        </p:txBody>
      </p:sp>
    </p:spTree>
    <p:extLst>
      <p:ext uri="{BB962C8B-B14F-4D97-AF65-F5344CB8AC3E}">
        <p14:creationId xmlns:p14="http://schemas.microsoft.com/office/powerpoint/2010/main" val="1004404688"/>
      </p:ext>
    </p:extLst>
  </p:cSld>
  <p:clrMapOvr>
    <a:masterClrMapping/>
  </p:clrMapOvr>
  <p:transition spd="med" advTm="72256">
    <p:pull/>
  </p:transition>
  <p:extLst>
    <p:ext uri="{6950BFC3-D8DA-4A85-94F7-54DA5524770B}">
      <p188:commentRel xmlns:p188="http://schemas.microsoft.com/office/powerpoint/2018/8/main" r:id="rId3"/>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928779-4F15-4830-180F-B65CDFB45716}"/>
              </a:ext>
            </a:extLst>
          </p:cNvPr>
          <p:cNvSpPr/>
          <p:nvPr/>
        </p:nvSpPr>
        <p:spPr>
          <a:xfrm>
            <a:off x="0" y="0"/>
            <a:ext cx="4001984" cy="6858000"/>
          </a:xfrm>
          <a:prstGeom prst="rect">
            <a:avLst/>
          </a:prstGeom>
          <a:solidFill>
            <a:srgbClr val="0B7E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B501AA3E-56B8-564C-8948-C9D1CC7827AA}"/>
              </a:ext>
            </a:extLst>
          </p:cNvPr>
          <p:cNvSpPr txBox="1"/>
          <p:nvPr/>
        </p:nvSpPr>
        <p:spPr>
          <a:xfrm>
            <a:off x="245873" y="5935222"/>
            <a:ext cx="3566106" cy="261610"/>
          </a:xfrm>
          <a:prstGeom prst="rect">
            <a:avLst/>
          </a:prstGeom>
          <a:noFill/>
        </p:spPr>
        <p:txBody>
          <a:bodyPr wrap="square" lIns="91440" tIns="45720" rIns="91440" bIns="45720" rtlCol="0" anchor="t">
            <a:spAutoFit/>
          </a:bodyPr>
          <a:lstStyle/>
          <a:p>
            <a:pPr>
              <a:defRPr/>
            </a:pPr>
            <a:r>
              <a:rPr kumimoji="0" lang="en-US" sz="1100" b="0" i="0" u="none" strike="noStrike" kern="1200" cap="none" spc="0" normalizeH="0" baseline="0" noProof="0" dirty="0">
                <a:ln>
                  <a:noFill/>
                </a:ln>
                <a:solidFill>
                  <a:prstClr val="white">
                    <a:lumMod val="85000"/>
                  </a:prstClr>
                </a:solidFill>
                <a:effectLst/>
                <a:uLnTx/>
                <a:uFillTx/>
                <a:latin typeface="Roboto"/>
                <a:ea typeface="Roboto"/>
                <a:cs typeface="Roboto"/>
              </a:rPr>
              <a:t>Source</a:t>
            </a:r>
            <a:r>
              <a:rPr lang="en-US" sz="1100" dirty="0">
                <a:solidFill>
                  <a:prstClr val="white">
                    <a:lumMod val="85000"/>
                  </a:prstClr>
                </a:solidFill>
                <a:latin typeface="Roboto"/>
                <a:ea typeface="Roboto"/>
                <a:cs typeface="Roboto"/>
              </a:rPr>
              <a:t>: Northwest Energy Efficiency Alliance</a:t>
            </a:r>
          </a:p>
        </p:txBody>
      </p:sp>
      <p:sp>
        <p:nvSpPr>
          <p:cNvPr id="2" name="Title 1"/>
          <p:cNvSpPr>
            <a:spLocks noGrp="1"/>
          </p:cNvSpPr>
          <p:nvPr>
            <p:ph type="title"/>
          </p:nvPr>
        </p:nvSpPr>
        <p:spPr>
          <a:xfrm>
            <a:off x="236580" y="573889"/>
            <a:ext cx="3566106" cy="3872571"/>
          </a:xfrm>
          <a:noFill/>
          <a:effectLst/>
        </p:spPr>
        <p:txBody>
          <a:bodyPr anchor="t">
            <a:noAutofit/>
          </a:bodyPr>
          <a:lstStyle/>
          <a:p>
            <a:r>
              <a:rPr lang="en-US" sz="4400" b="1" dirty="0">
                <a:effectLst>
                  <a:outerShdw blurRad="38100" dist="38100" dir="2700000" algn="tl">
                    <a:srgbClr val="000000">
                      <a:alpha val="43137"/>
                    </a:srgbClr>
                  </a:outerShdw>
                </a:effectLst>
                <a:latin typeface="Roboto Condensed"/>
                <a:ea typeface="Roboto"/>
                <a:cs typeface="Roboto Condensed"/>
              </a:rPr>
              <a:t>Solution 4: </a:t>
            </a:r>
            <a:b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b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r>
              <a:rPr lang="en-US" sz="4400" b="1" dirty="0">
                <a:effectLst>
                  <a:outerShdw blurRad="38100" dist="38100" dir="2700000" algn="tl">
                    <a:srgbClr val="000000">
                      <a:alpha val="43137"/>
                    </a:srgbClr>
                  </a:outerShdw>
                </a:effectLst>
                <a:latin typeface="Roboto Condensed"/>
                <a:ea typeface="Roboto"/>
                <a:cs typeface="Roboto Condensed"/>
              </a:rPr>
              <a:t>Advanced Cold-Climate Heat Pump Technologies</a:t>
            </a:r>
            <a:b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r>
              <a:rPr lang="en-US" sz="2400" b="1" dirty="0">
                <a:effectLst>
                  <a:outerShdw blurRad="38100" dist="38100" dir="2700000" algn="tl">
                    <a:srgbClr val="000000">
                      <a:alpha val="43137"/>
                    </a:srgbClr>
                  </a:outerShdw>
                </a:effectLst>
                <a:latin typeface="Roboto Condensed"/>
                <a:ea typeface="Roboto"/>
                <a:cs typeface="Roboto Condensed"/>
              </a:rPr>
              <a:t>(Optimized Controls to Significantly Improve Performance)</a:t>
            </a:r>
          </a:p>
        </p:txBody>
      </p:sp>
      <p:pic>
        <p:nvPicPr>
          <p:cNvPr id="4" name="Picture 3">
            <a:extLst>
              <a:ext uri="{FF2B5EF4-FFF2-40B4-BE49-F238E27FC236}">
                <a16:creationId xmlns:a16="http://schemas.microsoft.com/office/drawing/2014/main" id="{62B9A682-9130-24A1-FAA4-C4496075647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29032" y="2121900"/>
            <a:ext cx="4002269" cy="2652938"/>
          </a:xfrm>
          <a:prstGeom prst="rect">
            <a:avLst/>
          </a:prstGeom>
        </p:spPr>
      </p:pic>
      <p:pic>
        <p:nvPicPr>
          <p:cNvPr id="5" name="Picture 4">
            <a:extLst>
              <a:ext uri="{FF2B5EF4-FFF2-40B4-BE49-F238E27FC236}">
                <a16:creationId xmlns:a16="http://schemas.microsoft.com/office/drawing/2014/main" id="{94CA63E0-F608-C772-8EA4-187FE37B257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106546" y="2121900"/>
            <a:ext cx="3947745" cy="2652937"/>
          </a:xfrm>
          <a:prstGeom prst="rect">
            <a:avLst/>
          </a:prstGeom>
        </p:spPr>
      </p:pic>
      <p:pic>
        <p:nvPicPr>
          <p:cNvPr id="6" name="Picture 5">
            <a:extLst>
              <a:ext uri="{FF2B5EF4-FFF2-40B4-BE49-F238E27FC236}">
                <a16:creationId xmlns:a16="http://schemas.microsoft.com/office/drawing/2014/main" id="{9597708C-F750-7FFC-44FD-A5AD48A3CF8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834525" y="2452732"/>
            <a:ext cx="2482077" cy="980611"/>
          </a:xfrm>
          <a:prstGeom prst="rect">
            <a:avLst/>
          </a:prstGeom>
        </p:spPr>
      </p:pic>
      <p:pic>
        <p:nvPicPr>
          <p:cNvPr id="9" name="Picture 8">
            <a:extLst>
              <a:ext uri="{FF2B5EF4-FFF2-40B4-BE49-F238E27FC236}">
                <a16:creationId xmlns:a16="http://schemas.microsoft.com/office/drawing/2014/main" id="{D378A654-4346-B411-7BD3-4D54F0EAD90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351663" y="1246325"/>
            <a:ext cx="7702628" cy="931761"/>
          </a:xfrm>
          <a:prstGeom prst="rect">
            <a:avLst/>
          </a:prstGeom>
        </p:spPr>
      </p:pic>
      <p:sp>
        <p:nvSpPr>
          <p:cNvPr id="12" name="TextBox 11">
            <a:extLst>
              <a:ext uri="{FF2B5EF4-FFF2-40B4-BE49-F238E27FC236}">
                <a16:creationId xmlns:a16="http://schemas.microsoft.com/office/drawing/2014/main" id="{FE11A85A-72CC-FC25-EA7C-7F4B06D078D7}"/>
              </a:ext>
            </a:extLst>
          </p:cNvPr>
          <p:cNvSpPr txBox="1"/>
          <p:nvPr/>
        </p:nvSpPr>
        <p:spPr>
          <a:xfrm>
            <a:off x="4175956" y="427715"/>
            <a:ext cx="7907921" cy="646331"/>
          </a:xfrm>
          <a:prstGeom prst="rect">
            <a:avLst/>
          </a:prstGeom>
          <a:noFill/>
        </p:spPr>
        <p:txBody>
          <a:bodyPr wrap="square" lIns="91440" tIns="45720" rIns="91440" bIns="45720" rtlCol="0" anchor="t">
            <a:spAutoFit/>
          </a:bodyPr>
          <a:lstStyle/>
          <a:p>
            <a:r>
              <a:rPr lang="en-US" sz="3600" b="1" dirty="0">
                <a:solidFill>
                  <a:srgbClr val="0B7EC2"/>
                </a:solidFill>
              </a:rPr>
              <a:t>Controls Impact - "Old" and "New"</a:t>
            </a:r>
            <a:endParaRPr lang="en-US" sz="3600" b="1" dirty="0">
              <a:solidFill>
                <a:srgbClr val="0B7EC2"/>
              </a:solidFill>
              <a:cs typeface="Calibri"/>
            </a:endParaRPr>
          </a:p>
        </p:txBody>
      </p:sp>
      <p:sp>
        <p:nvSpPr>
          <p:cNvPr id="15" name="TextBox 14">
            <a:extLst>
              <a:ext uri="{FF2B5EF4-FFF2-40B4-BE49-F238E27FC236}">
                <a16:creationId xmlns:a16="http://schemas.microsoft.com/office/drawing/2014/main" id="{359AF6F5-E194-6660-0CAA-497D1DC188A2}"/>
              </a:ext>
            </a:extLst>
          </p:cNvPr>
          <p:cNvSpPr txBox="1"/>
          <p:nvPr/>
        </p:nvSpPr>
        <p:spPr>
          <a:xfrm>
            <a:off x="4057879" y="4911686"/>
            <a:ext cx="3975253" cy="646331"/>
          </a:xfrm>
          <a:prstGeom prst="rect">
            <a:avLst/>
          </a:prstGeom>
          <a:solidFill>
            <a:schemeClr val="bg1">
              <a:lumMod val="85000"/>
            </a:schemeClr>
          </a:solidFill>
          <a:ln>
            <a:solidFill>
              <a:schemeClr val="accent5">
                <a:lumMod val="7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"Old" product: dramatic cycling at virtually all load conditions</a:t>
            </a:r>
            <a:endParaRPr lang="en-US"/>
          </a:p>
        </p:txBody>
      </p:sp>
      <p:sp>
        <p:nvSpPr>
          <p:cNvPr id="16" name="TextBox 15">
            <a:extLst>
              <a:ext uri="{FF2B5EF4-FFF2-40B4-BE49-F238E27FC236}">
                <a16:creationId xmlns:a16="http://schemas.microsoft.com/office/drawing/2014/main" id="{9F232FAF-4BB9-160C-5A30-BB5482307520}"/>
              </a:ext>
            </a:extLst>
          </p:cNvPr>
          <p:cNvSpPr txBox="1"/>
          <p:nvPr/>
        </p:nvSpPr>
        <p:spPr>
          <a:xfrm>
            <a:off x="8106577" y="4911685"/>
            <a:ext cx="3975253" cy="646331"/>
          </a:xfrm>
          <a:prstGeom prst="rect">
            <a:avLst/>
          </a:prstGeom>
          <a:solidFill>
            <a:schemeClr val="accent6">
              <a:lumMod val="60000"/>
              <a:lumOff val="40000"/>
            </a:schemeClr>
          </a:solidFill>
          <a:ln>
            <a:solidFill>
              <a:schemeClr val="accent5">
                <a:lumMod val="7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"New" product: modulates as expected</a:t>
            </a:r>
          </a:p>
          <a:p>
            <a:endParaRPr lang="en-US">
              <a:cs typeface="Calibri"/>
            </a:endParaRPr>
          </a:p>
        </p:txBody>
      </p:sp>
      <p:sp>
        <p:nvSpPr>
          <p:cNvPr id="17" name="TextBox 16">
            <a:extLst>
              <a:ext uri="{FF2B5EF4-FFF2-40B4-BE49-F238E27FC236}">
                <a16:creationId xmlns:a16="http://schemas.microsoft.com/office/drawing/2014/main" id="{A8D4780D-6F77-E9AC-6605-6B230E7086DA}"/>
              </a:ext>
            </a:extLst>
          </p:cNvPr>
          <p:cNvSpPr txBox="1"/>
          <p:nvPr/>
        </p:nvSpPr>
        <p:spPr>
          <a:xfrm>
            <a:off x="4057879" y="5877874"/>
            <a:ext cx="8051493" cy="707886"/>
          </a:xfrm>
          <a:prstGeom prst="rect">
            <a:avLst/>
          </a:prstGeom>
          <a:solidFill>
            <a:schemeClr val="accent2">
              <a:lumMod val="60000"/>
              <a:lumOff val="40000"/>
            </a:schemeClr>
          </a:solidFill>
          <a:ln>
            <a:solidFill>
              <a:schemeClr val="accent5">
                <a:lumMod val="7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cs typeface="Calibri"/>
              </a:rPr>
              <a:t>Under identical testing conditions, the same equipment with new control strategies resulted in a dramatic improvement in efficiency.</a:t>
            </a:r>
          </a:p>
        </p:txBody>
      </p:sp>
    </p:spTree>
    <p:extLst>
      <p:ext uri="{BB962C8B-B14F-4D97-AF65-F5344CB8AC3E}">
        <p14:creationId xmlns:p14="http://schemas.microsoft.com/office/powerpoint/2010/main" val="2652311673"/>
      </p:ext>
    </p:extLst>
  </p:cSld>
  <p:clrMapOvr>
    <a:masterClrMapping/>
  </p:clrMapOvr>
  <p:transition spd="med" advTm="72256">
    <p:pull/>
  </p:transition>
  <p:extLst>
    <p:ext uri="{6950BFC3-D8DA-4A85-94F7-54DA5524770B}">
      <p188:commentRel xmlns:p188="http://schemas.microsoft.com/office/powerpoint/2018/8/main" r:id="rId3"/>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928779-4F15-4830-180F-B65CDFB45716}"/>
              </a:ext>
            </a:extLst>
          </p:cNvPr>
          <p:cNvSpPr/>
          <p:nvPr/>
        </p:nvSpPr>
        <p:spPr>
          <a:xfrm>
            <a:off x="0" y="0"/>
            <a:ext cx="4001984" cy="6858000"/>
          </a:xfrm>
          <a:prstGeom prst="rect">
            <a:avLst/>
          </a:prstGeom>
          <a:solidFill>
            <a:srgbClr val="0B7E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B501AA3E-56B8-564C-8948-C9D1CC7827AA}"/>
              </a:ext>
            </a:extLst>
          </p:cNvPr>
          <p:cNvSpPr txBox="1"/>
          <p:nvPr/>
        </p:nvSpPr>
        <p:spPr>
          <a:xfrm>
            <a:off x="245873" y="5935222"/>
            <a:ext cx="3566106" cy="261610"/>
          </a:xfrm>
          <a:prstGeom prst="rect">
            <a:avLst/>
          </a:prstGeom>
          <a:noFill/>
        </p:spPr>
        <p:txBody>
          <a:bodyPr wrap="square" lIns="91440" tIns="45720" rIns="91440" bIns="45720" rtlCol="0" anchor="t">
            <a:spAutoFit/>
          </a:bodyPr>
          <a:lstStyle/>
          <a:p>
            <a:pPr>
              <a:defRPr/>
            </a:pPr>
            <a:r>
              <a:rPr kumimoji="0" lang="en-US" sz="1100" b="0" i="0" u="none" strike="noStrike" kern="1200" cap="none" spc="0" normalizeH="0" baseline="0" noProof="0" dirty="0">
                <a:ln>
                  <a:noFill/>
                </a:ln>
                <a:solidFill>
                  <a:prstClr val="white">
                    <a:lumMod val="85000"/>
                  </a:prstClr>
                </a:solidFill>
                <a:effectLst/>
                <a:uLnTx/>
                <a:uFillTx/>
                <a:latin typeface="Roboto"/>
                <a:ea typeface="Roboto"/>
                <a:cs typeface="Roboto"/>
              </a:rPr>
              <a:t>Source</a:t>
            </a:r>
            <a:r>
              <a:rPr lang="en-US" sz="1100" dirty="0">
                <a:solidFill>
                  <a:prstClr val="white">
                    <a:lumMod val="85000"/>
                  </a:prstClr>
                </a:solidFill>
                <a:latin typeface="Roboto"/>
                <a:ea typeface="Roboto"/>
                <a:cs typeface="Roboto"/>
              </a:rPr>
              <a:t>: Pacific Northwest National Laboratory</a:t>
            </a:r>
          </a:p>
        </p:txBody>
      </p:sp>
      <p:sp>
        <p:nvSpPr>
          <p:cNvPr id="2" name="Title 1"/>
          <p:cNvSpPr>
            <a:spLocks noGrp="1"/>
          </p:cNvSpPr>
          <p:nvPr>
            <p:ph type="title"/>
          </p:nvPr>
        </p:nvSpPr>
        <p:spPr>
          <a:xfrm>
            <a:off x="245873" y="573889"/>
            <a:ext cx="3566106" cy="3872571"/>
          </a:xfrm>
          <a:noFill/>
          <a:effectLst/>
        </p:spPr>
        <p:txBody>
          <a:bodyPr anchor="t">
            <a:noAutofit/>
          </a:bodyPr>
          <a:lstStyle/>
          <a:p>
            <a:r>
              <a:rPr lang="en-US" sz="4400" b="1" dirty="0">
                <a:effectLst>
                  <a:outerShdw blurRad="38100" dist="38100" dir="2700000" algn="tl">
                    <a:srgbClr val="000000">
                      <a:alpha val="43137"/>
                    </a:srgbClr>
                  </a:outerShdw>
                </a:effectLst>
                <a:latin typeface="Roboto Condensed"/>
                <a:ea typeface="Roboto"/>
                <a:cs typeface="Roboto Condensed"/>
              </a:rPr>
              <a:t>Solution 5: </a:t>
            </a:r>
            <a:b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b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r>
              <a:rPr lang="en-US" sz="4400" b="1" dirty="0">
                <a:effectLst>
                  <a:outerShdw blurRad="38100" dist="38100" dir="2700000" algn="tl">
                    <a:srgbClr val="000000">
                      <a:alpha val="43137"/>
                    </a:srgbClr>
                  </a:outerShdw>
                </a:effectLst>
                <a:latin typeface="Roboto Condensed"/>
                <a:ea typeface="Roboto"/>
                <a:cs typeface="Roboto Condensed"/>
              </a:rPr>
              <a:t>Advanced Cold-Climate Heat Pump Technologies</a:t>
            </a:r>
            <a:b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r>
              <a:rPr lang="en-US" sz="2400" b="1" dirty="0">
                <a:effectLst>
                  <a:outerShdw blurRad="38100" dist="38100" dir="2700000" algn="tl">
                    <a:srgbClr val="000000">
                      <a:alpha val="43137"/>
                    </a:srgbClr>
                  </a:outerShdw>
                </a:effectLst>
                <a:latin typeface="Roboto Condensed"/>
                <a:ea typeface="Roboto"/>
                <a:cs typeface="Roboto Condensed"/>
              </a:rPr>
              <a:t>(Next Generation Cold Climate Heat Pumps)</a:t>
            </a:r>
          </a:p>
        </p:txBody>
      </p:sp>
      <p:pic>
        <p:nvPicPr>
          <p:cNvPr id="4" name="Picture 3">
            <a:extLst>
              <a:ext uri="{FF2B5EF4-FFF2-40B4-BE49-F238E27FC236}">
                <a16:creationId xmlns:a16="http://schemas.microsoft.com/office/drawing/2014/main" id="{0A149D63-D0D7-6770-FAF5-0AC483715259}"/>
              </a:ext>
            </a:extLst>
          </p:cNvPr>
          <p:cNvPicPr>
            <a:picLocks noChangeAspect="1"/>
          </p:cNvPicPr>
          <p:nvPr/>
        </p:nvPicPr>
        <p:blipFill>
          <a:blip r:embed="rId4"/>
          <a:stretch>
            <a:fillRect/>
          </a:stretch>
        </p:blipFill>
        <p:spPr>
          <a:xfrm>
            <a:off x="4332776" y="188790"/>
            <a:ext cx="7512293" cy="3559418"/>
          </a:xfrm>
          <a:prstGeom prst="rect">
            <a:avLst/>
          </a:prstGeom>
        </p:spPr>
      </p:pic>
      <p:pic>
        <p:nvPicPr>
          <p:cNvPr id="5" name="Picture 4">
            <a:extLst>
              <a:ext uri="{FF2B5EF4-FFF2-40B4-BE49-F238E27FC236}">
                <a16:creationId xmlns:a16="http://schemas.microsoft.com/office/drawing/2014/main" id="{5E3AD1FC-6D19-964D-9B00-BBB6A798FB19}"/>
              </a:ext>
            </a:extLst>
          </p:cNvPr>
          <p:cNvPicPr>
            <a:picLocks noChangeAspect="1"/>
          </p:cNvPicPr>
          <p:nvPr/>
        </p:nvPicPr>
        <p:blipFill>
          <a:blip r:embed="rId5"/>
          <a:stretch>
            <a:fillRect/>
          </a:stretch>
        </p:blipFill>
        <p:spPr>
          <a:xfrm>
            <a:off x="4150091" y="4051911"/>
            <a:ext cx="7692048" cy="2378563"/>
          </a:xfrm>
          <a:prstGeom prst="rect">
            <a:avLst/>
          </a:prstGeom>
        </p:spPr>
      </p:pic>
      <p:sp>
        <p:nvSpPr>
          <p:cNvPr id="7" name="TextBox 6">
            <a:extLst>
              <a:ext uri="{FF2B5EF4-FFF2-40B4-BE49-F238E27FC236}">
                <a16:creationId xmlns:a16="http://schemas.microsoft.com/office/drawing/2014/main" id="{782DF572-7B57-5FB3-A467-950AF9DA1A38}"/>
              </a:ext>
            </a:extLst>
          </p:cNvPr>
          <p:cNvSpPr txBox="1"/>
          <p:nvPr/>
        </p:nvSpPr>
        <p:spPr>
          <a:xfrm>
            <a:off x="4332776" y="6581001"/>
            <a:ext cx="7439014" cy="276999"/>
          </a:xfrm>
          <a:prstGeom prst="rect">
            <a:avLst/>
          </a:prstGeom>
          <a:noFill/>
        </p:spPr>
        <p:txBody>
          <a:bodyPr wrap="square">
            <a:spAutoFit/>
          </a:bodyPr>
          <a:lstStyle/>
          <a:p>
            <a:r>
              <a:rPr lang="en-US" sz="1200"/>
              <a:t>CCHP Challenge: https://www.energy.gov/eere/buildings/residential-cold-climate-heat-pump-challenge</a:t>
            </a:r>
          </a:p>
        </p:txBody>
      </p:sp>
      <p:sp>
        <p:nvSpPr>
          <p:cNvPr id="9" name="TextBox 8">
            <a:extLst>
              <a:ext uri="{FF2B5EF4-FFF2-40B4-BE49-F238E27FC236}">
                <a16:creationId xmlns:a16="http://schemas.microsoft.com/office/drawing/2014/main" id="{ED6B4978-C768-EA18-44C3-F1439A026988}"/>
              </a:ext>
            </a:extLst>
          </p:cNvPr>
          <p:cNvSpPr txBox="1"/>
          <p:nvPr/>
        </p:nvSpPr>
        <p:spPr>
          <a:xfrm>
            <a:off x="4536486" y="4123294"/>
            <a:ext cx="5149049" cy="923330"/>
          </a:xfrm>
          <a:prstGeom prst="rect">
            <a:avLst/>
          </a:prstGeom>
          <a:noFill/>
        </p:spPr>
        <p:txBody>
          <a:bodyPr wrap="square" rtlCol="0">
            <a:spAutoFit/>
          </a:bodyPr>
          <a:lstStyle/>
          <a:p>
            <a:r>
              <a:rPr lang="en-US">
                <a:solidFill>
                  <a:srgbClr val="FF0000"/>
                </a:solidFill>
              </a:rPr>
              <a:t>Field testing of a new heat pump product provides reliable high-efficiency heating performance in cold climates. </a:t>
            </a:r>
          </a:p>
        </p:txBody>
      </p:sp>
    </p:spTree>
    <p:extLst>
      <p:ext uri="{BB962C8B-B14F-4D97-AF65-F5344CB8AC3E}">
        <p14:creationId xmlns:p14="http://schemas.microsoft.com/office/powerpoint/2010/main" val="1354535896"/>
      </p:ext>
    </p:extLst>
  </p:cSld>
  <p:clrMapOvr>
    <a:masterClrMapping/>
  </p:clrMapOvr>
  <p:transition spd="med" advTm="72256">
    <p:pull/>
  </p:transition>
  <p:extLst>
    <p:ext uri="{6950BFC3-D8DA-4A85-94F7-54DA5524770B}">
      <p188:commentRel xmlns:p188="http://schemas.microsoft.com/office/powerpoint/2018/8/main" r:id="rId3"/>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928779-4F15-4830-180F-B65CDFB45716}"/>
              </a:ext>
            </a:extLst>
          </p:cNvPr>
          <p:cNvSpPr/>
          <p:nvPr/>
        </p:nvSpPr>
        <p:spPr>
          <a:xfrm>
            <a:off x="0" y="0"/>
            <a:ext cx="4001984" cy="6858000"/>
          </a:xfrm>
          <a:prstGeom prst="rect">
            <a:avLst/>
          </a:prstGeom>
          <a:solidFill>
            <a:srgbClr val="0B7E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B501AA3E-56B8-564C-8948-C9D1CC7827AA}"/>
              </a:ext>
            </a:extLst>
          </p:cNvPr>
          <p:cNvSpPr txBox="1"/>
          <p:nvPr/>
        </p:nvSpPr>
        <p:spPr>
          <a:xfrm>
            <a:off x="245873" y="5935222"/>
            <a:ext cx="3566106"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lumMod val="85000"/>
                  </a:prstClr>
                </a:solidFill>
                <a:effectLst/>
                <a:uLnTx/>
                <a:uFillTx/>
                <a:latin typeface="Roboto" panose="02000000000000000000" pitchFamily="2" charset="0"/>
                <a:ea typeface="Roboto" panose="02000000000000000000" pitchFamily="2" charset="0"/>
                <a:cs typeface="Roboto" panose="02000000000000000000" pitchFamily="2" charset="0"/>
              </a:rPr>
              <a:t>Source</a:t>
            </a:r>
            <a:r>
              <a:rPr lang="en-US" sz="1100" dirty="0">
                <a:solidFill>
                  <a:prstClr val="white">
                    <a:lumMod val="85000"/>
                  </a:prstClr>
                </a:solidFill>
                <a:latin typeface="Roboto" panose="02000000000000000000" pitchFamily="2" charset="0"/>
                <a:ea typeface="Roboto" panose="02000000000000000000" pitchFamily="2" charset="0"/>
                <a:cs typeface="Roboto" panose="02000000000000000000" pitchFamily="2" charset="0"/>
              </a:rPr>
              <a:t>:  Images Courtesy of SmithGroup </a:t>
            </a:r>
            <a:endParaRPr kumimoji="0" lang="en-US" sz="1100" b="0" i="0" u="none" strike="noStrike" kern="1200" cap="none" spc="0" normalizeH="0" baseline="0" noProof="0" dirty="0">
              <a:ln>
                <a:noFill/>
              </a:ln>
              <a:solidFill>
                <a:prstClr val="white">
                  <a:lumMod val="85000"/>
                </a:prstClr>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 name="Title 1"/>
          <p:cNvSpPr>
            <a:spLocks noGrp="1"/>
          </p:cNvSpPr>
          <p:nvPr>
            <p:ph type="title"/>
          </p:nvPr>
        </p:nvSpPr>
        <p:spPr>
          <a:xfrm>
            <a:off x="245873" y="573889"/>
            <a:ext cx="3566106" cy="3872571"/>
          </a:xfrm>
          <a:noFill/>
          <a:effectLst/>
        </p:spPr>
        <p:txBody>
          <a:bodyPr anchor="t">
            <a:noAutofit/>
          </a:bodyPr>
          <a:lstStyle/>
          <a:p>
            <a:r>
              <a:rPr lang="en-US" sz="4400" b="1" dirty="0">
                <a:effectLst>
                  <a:outerShdw blurRad="38100" dist="38100" dir="2700000" algn="tl">
                    <a:srgbClr val="000000">
                      <a:alpha val="43137"/>
                    </a:srgbClr>
                  </a:outerShdw>
                </a:effectLst>
                <a:latin typeface="Roboto Condensed"/>
                <a:ea typeface="Roboto"/>
                <a:cs typeface="Roboto Condensed"/>
              </a:rPr>
              <a:t>Solution 6: </a:t>
            </a:r>
            <a:b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b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r>
              <a:rPr lang="en-US" sz="4400" b="1" dirty="0">
                <a:effectLst>
                  <a:outerShdw blurRad="38100" dist="38100" dir="2700000" algn="tl">
                    <a:srgbClr val="000000">
                      <a:alpha val="43137"/>
                    </a:srgbClr>
                  </a:outerShdw>
                </a:effectLst>
                <a:latin typeface="Roboto Condensed"/>
                <a:ea typeface="Roboto"/>
                <a:cs typeface="Roboto Condensed"/>
              </a:rPr>
              <a:t>Advanced Cold-Climate Heat Pump Strategies</a:t>
            </a:r>
            <a:b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r>
              <a:rPr lang="en-US" sz="2400" b="1" dirty="0">
                <a:effectLst>
                  <a:outerShdw blurRad="38100" dist="38100" dir="2700000" algn="tl">
                    <a:srgbClr val="000000">
                      <a:alpha val="43137"/>
                    </a:srgbClr>
                  </a:outerShdw>
                </a:effectLst>
                <a:latin typeface="Roboto Condensed"/>
                <a:ea typeface="Roboto"/>
                <a:cs typeface="Roboto Condensed"/>
              </a:rPr>
              <a:t>(Pairing with Storage)</a:t>
            </a:r>
          </a:p>
        </p:txBody>
      </p:sp>
      <p:pic>
        <p:nvPicPr>
          <p:cNvPr id="4" name="Picture 3">
            <a:extLst>
              <a:ext uri="{FF2B5EF4-FFF2-40B4-BE49-F238E27FC236}">
                <a16:creationId xmlns:a16="http://schemas.microsoft.com/office/drawing/2014/main" id="{A2752CC2-6BA1-54D5-CAAE-529450CB49D5}"/>
              </a:ext>
            </a:extLst>
          </p:cNvPr>
          <p:cNvPicPr>
            <a:picLocks noChangeAspect="1"/>
          </p:cNvPicPr>
          <p:nvPr/>
        </p:nvPicPr>
        <p:blipFill>
          <a:blip r:embed="rId3" cstate="email">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tretch>
            <a:fillRect/>
          </a:stretch>
        </p:blipFill>
        <p:spPr>
          <a:xfrm>
            <a:off x="5435504" y="-17236"/>
            <a:ext cx="5596996" cy="2816760"/>
          </a:xfrm>
          <a:prstGeom prst="rect">
            <a:avLst/>
          </a:prstGeom>
        </p:spPr>
      </p:pic>
      <p:pic>
        <p:nvPicPr>
          <p:cNvPr id="6" name="Picture 5">
            <a:extLst>
              <a:ext uri="{FF2B5EF4-FFF2-40B4-BE49-F238E27FC236}">
                <a16:creationId xmlns:a16="http://schemas.microsoft.com/office/drawing/2014/main" id="{59A97AFC-E2DD-7E9F-32CD-1066F6E28B89}"/>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a:ext>
            </a:extLst>
          </a:blip>
          <a:srcRect t="12255"/>
          <a:stretch/>
        </p:blipFill>
        <p:spPr>
          <a:xfrm>
            <a:off x="4247857" y="2747166"/>
            <a:ext cx="7527831" cy="4110834"/>
          </a:xfrm>
          <a:prstGeom prst="rect">
            <a:avLst/>
          </a:prstGeom>
        </p:spPr>
      </p:pic>
    </p:spTree>
    <p:extLst>
      <p:ext uri="{BB962C8B-B14F-4D97-AF65-F5344CB8AC3E}">
        <p14:creationId xmlns:p14="http://schemas.microsoft.com/office/powerpoint/2010/main" val="595424222"/>
      </p:ext>
    </p:extLst>
  </p:cSld>
  <p:clrMapOvr>
    <a:masterClrMapping/>
  </p:clrMapOvr>
  <p:transition spd="med" advTm="72256">
    <p:pull/>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pic>
        <p:nvPicPr>
          <p:cNvPr id="661" name="Google Shape;661;p96"/>
          <p:cNvPicPr preferRelativeResize="0"/>
          <p:nvPr/>
        </p:nvPicPr>
        <p:blipFill rotWithShape="1">
          <a:blip r:embed="rId3" cstate="email">
            <a:alphaModFix amt="73000"/>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rcRect/>
          <a:stretch/>
        </p:blipFill>
        <p:spPr>
          <a:xfrm>
            <a:off x="1" y="0"/>
            <a:ext cx="12191999" cy="6858000"/>
          </a:xfrm>
          <a:prstGeom prst="rect">
            <a:avLst/>
          </a:prstGeom>
          <a:noFill/>
          <a:ln>
            <a:noFill/>
          </a:ln>
        </p:spPr>
      </p:pic>
      <p:sp>
        <p:nvSpPr>
          <p:cNvPr id="3" name="Google Shape;653;p95">
            <a:extLst>
              <a:ext uri="{FF2B5EF4-FFF2-40B4-BE49-F238E27FC236}">
                <a16:creationId xmlns:a16="http://schemas.microsoft.com/office/drawing/2014/main" id="{269F988E-69E4-7B51-66E9-B4B71069C72F}"/>
              </a:ext>
            </a:extLst>
          </p:cNvPr>
          <p:cNvSpPr/>
          <p:nvPr/>
        </p:nvSpPr>
        <p:spPr>
          <a:xfrm>
            <a:off x="0" y="1910687"/>
            <a:ext cx="12192000" cy="4947313"/>
          </a:xfrm>
          <a:prstGeom prst="rect">
            <a:avLst/>
          </a:prstGeom>
          <a:gradFill>
            <a:gsLst>
              <a:gs pos="0">
                <a:srgbClr val="D9E2E1">
                  <a:alpha val="0"/>
                </a:srgbClr>
              </a:gs>
              <a:gs pos="100000">
                <a:srgbClr val="7F7F7F"/>
              </a:gs>
            </a:gsLst>
            <a:lin ang="5400700" scaled="0"/>
          </a:gradFill>
          <a:ln>
            <a:noFill/>
          </a:ln>
        </p:spPr>
        <p:txBody>
          <a:bodyPr spcFirstLastPara="1" wrap="square" lIns="68575" tIns="34275" rIns="68575" bIns="34275" anchor="ctr" anchorCtr="0">
            <a:no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 name="Google Shape;655;p95">
            <a:extLst>
              <a:ext uri="{FF2B5EF4-FFF2-40B4-BE49-F238E27FC236}">
                <a16:creationId xmlns:a16="http://schemas.microsoft.com/office/drawing/2014/main" id="{47ED2EC4-FA06-1BCD-1CA0-075C633BF1E1}"/>
              </a:ext>
            </a:extLst>
          </p:cNvPr>
          <p:cNvSpPr txBox="1"/>
          <p:nvPr/>
        </p:nvSpPr>
        <p:spPr>
          <a:xfrm>
            <a:off x="2285981" y="2705162"/>
            <a:ext cx="7620029" cy="2740293"/>
          </a:xfrm>
          <a:prstGeom prst="rect">
            <a:avLst/>
          </a:prstGeom>
          <a:noFill/>
          <a:ln>
            <a:noFill/>
          </a:ln>
          <a:effectLst>
            <a:outerShdw blurRad="50800" dist="38100" dir="2700000" algn="tl" rotWithShape="0">
              <a:prstClr val="black">
                <a:alpha val="40000"/>
              </a:prstClr>
            </a:outerShdw>
          </a:effectLst>
        </p:spPr>
        <p:txBody>
          <a:bodyPr spcFirstLastPara="1" wrap="square" lIns="0" tIns="0" rIns="0" bIns="0" anchor="t" anchorCtr="0">
            <a:noAutofit/>
          </a:bodyPr>
          <a:lstStyle/>
          <a:p>
            <a:pPr marL="0" marR="0" lvl="0" indent="0" algn="ctr" defTabSz="457200" rtl="0" eaLnBrk="1" fontAlgn="auto" latinLnBrk="0" hangingPunct="1">
              <a:lnSpc>
                <a:spcPct val="100000"/>
              </a:lnSpc>
              <a:spcBef>
                <a:spcPts val="0"/>
              </a:spcBef>
              <a:spcAft>
                <a:spcPts val="0"/>
              </a:spcAft>
              <a:buClr>
                <a:srgbClr val="FFFFFF"/>
              </a:buClr>
              <a:buSzPts val="7200"/>
              <a:buFontTx/>
              <a:buNone/>
              <a:tabLst/>
              <a:defRPr/>
            </a:pPr>
            <a:r>
              <a:rPr kumimoji="0" lang="en-US" sz="80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Roboto Condensed" panose="02000000000000000000" pitchFamily="2" charset="0"/>
                <a:ea typeface="Roboto Condensed" panose="02000000000000000000" pitchFamily="2" charset="0"/>
                <a:cs typeface="Roboto Condensed" panose="02000000000000000000" pitchFamily="2" charset="0"/>
                <a:sym typeface="Roboto"/>
              </a:rPr>
              <a:t>Design to</a:t>
            </a:r>
            <a:r>
              <a:rPr lang="en-US" sz="8000" b="1" kern="0" dirty="0">
                <a:solidFill>
                  <a:srgbClr val="FFFFFF"/>
                </a:solidFill>
                <a:effectLst>
                  <a:outerShdw blurRad="38100" dist="38100" dir="2700000" algn="tl">
                    <a:srgbClr val="000000">
                      <a:alpha val="43137"/>
                    </a:srgbClr>
                  </a:outerShdw>
                </a:effectLst>
                <a:latin typeface="Roboto Condensed" panose="02000000000000000000" pitchFamily="2" charset="0"/>
                <a:ea typeface="Roboto Condensed" panose="02000000000000000000" pitchFamily="2" charset="0"/>
                <a:cs typeface="Roboto Condensed" panose="02000000000000000000" pitchFamily="2" charset="0"/>
                <a:sym typeface="Roboto"/>
              </a:rPr>
              <a:t> Reduce Emissions</a:t>
            </a:r>
            <a:endParaRPr kumimoji="0" lang="en-US" sz="28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Roboto Condensed" panose="02000000000000000000" pitchFamily="2" charset="0"/>
              <a:ea typeface="Roboto Condensed" panose="02000000000000000000" pitchFamily="2" charset="0"/>
              <a:cs typeface="Roboto Condensed" panose="02000000000000000000" pitchFamily="2" charset="0"/>
              <a:sym typeface="Roboto Light"/>
            </a:endParaRPr>
          </a:p>
        </p:txBody>
      </p:sp>
    </p:spTree>
    <p:extLst>
      <p:ext uri="{BB962C8B-B14F-4D97-AF65-F5344CB8AC3E}">
        <p14:creationId xmlns:p14="http://schemas.microsoft.com/office/powerpoint/2010/main" val="1998199050"/>
      </p:ext>
    </p:extLst>
  </p:cSld>
  <p:clrMapOvr>
    <a:masterClrMapping/>
  </p:clrMapOvr>
  <p:transition spd="med">
    <p:pull/>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8918C6D-FBA4-6F94-39A5-446A13DAA38F}"/>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001983" y="2142731"/>
            <a:ext cx="8077424" cy="4038712"/>
          </a:xfrm>
          <a:prstGeom prst="rect">
            <a:avLst/>
          </a:prstGeom>
        </p:spPr>
      </p:pic>
      <p:sp>
        <p:nvSpPr>
          <p:cNvPr id="6" name="Title 5">
            <a:extLst>
              <a:ext uri="{FF2B5EF4-FFF2-40B4-BE49-F238E27FC236}">
                <a16:creationId xmlns:a16="http://schemas.microsoft.com/office/drawing/2014/main" id="{DF02DC62-88EC-D030-B823-DD9078188A96}"/>
              </a:ext>
            </a:extLst>
          </p:cNvPr>
          <p:cNvSpPr>
            <a:spLocks noGrp="1"/>
          </p:cNvSpPr>
          <p:nvPr>
            <p:ph type="title"/>
          </p:nvPr>
        </p:nvSpPr>
        <p:spPr/>
        <p:txBody>
          <a:bodyPr/>
          <a:lstStyle/>
          <a:p>
            <a:endParaRPr lang="en-US"/>
          </a:p>
        </p:txBody>
      </p:sp>
      <p:sp>
        <p:nvSpPr>
          <p:cNvPr id="7" name="Rectangle 6">
            <a:extLst>
              <a:ext uri="{FF2B5EF4-FFF2-40B4-BE49-F238E27FC236}">
                <a16:creationId xmlns:a16="http://schemas.microsoft.com/office/drawing/2014/main" id="{9AFD8E29-83FB-4E94-40E0-7AD8BC02D602}"/>
              </a:ext>
            </a:extLst>
          </p:cNvPr>
          <p:cNvSpPr/>
          <p:nvPr/>
        </p:nvSpPr>
        <p:spPr>
          <a:xfrm>
            <a:off x="0" y="0"/>
            <a:ext cx="4001984" cy="6858000"/>
          </a:xfrm>
          <a:prstGeom prst="rect">
            <a:avLst/>
          </a:prstGeom>
          <a:solidFill>
            <a:srgbClr val="0B7E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6A4A6D6-CFA4-6FB3-4673-A20372BA9A91}"/>
              </a:ext>
            </a:extLst>
          </p:cNvPr>
          <p:cNvSpPr txBox="1"/>
          <p:nvPr/>
        </p:nvSpPr>
        <p:spPr>
          <a:xfrm>
            <a:off x="245873" y="5935222"/>
            <a:ext cx="3566106"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lumMod val="85000"/>
                  </a:prstClr>
                </a:solidFill>
                <a:effectLst/>
                <a:uLnTx/>
                <a:uFillTx/>
                <a:latin typeface="Roboto" panose="02000000000000000000" pitchFamily="2" charset="0"/>
                <a:ea typeface="Roboto" panose="02000000000000000000" pitchFamily="2" charset="0"/>
                <a:cs typeface="Roboto" panose="02000000000000000000" pitchFamily="2" charset="0"/>
              </a:rPr>
              <a:t>Source</a:t>
            </a:r>
            <a:r>
              <a:rPr lang="en-US" sz="1100" dirty="0">
                <a:solidFill>
                  <a:prstClr val="white">
                    <a:lumMod val="85000"/>
                  </a:prstClr>
                </a:solidFill>
                <a:latin typeface="Roboto" panose="02000000000000000000" pitchFamily="2" charset="0"/>
                <a:ea typeface="Roboto" panose="02000000000000000000" pitchFamily="2" charset="0"/>
                <a:cs typeface="Roboto" panose="02000000000000000000" pitchFamily="2" charset="0"/>
              </a:rPr>
              <a:t>:  Images Courtesy of SmithGroup </a:t>
            </a:r>
            <a:endParaRPr kumimoji="0" lang="en-US" sz="1100" b="0" i="0" u="none" strike="noStrike" kern="1200" cap="none" spc="0" normalizeH="0" baseline="0" noProof="0" dirty="0">
              <a:ln>
                <a:noFill/>
              </a:ln>
              <a:solidFill>
                <a:prstClr val="white">
                  <a:lumMod val="85000"/>
                </a:prstClr>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9" name="Title 1">
            <a:extLst>
              <a:ext uri="{FF2B5EF4-FFF2-40B4-BE49-F238E27FC236}">
                <a16:creationId xmlns:a16="http://schemas.microsoft.com/office/drawing/2014/main" id="{D04958AB-B05C-47CC-E6F4-C7950BB49051}"/>
              </a:ext>
            </a:extLst>
          </p:cNvPr>
          <p:cNvSpPr txBox="1">
            <a:spLocks/>
          </p:cNvSpPr>
          <p:nvPr/>
        </p:nvSpPr>
        <p:spPr>
          <a:xfrm>
            <a:off x="245872" y="573889"/>
            <a:ext cx="3756111" cy="3872571"/>
          </a:xfrm>
          <a:prstGeom prst="rect">
            <a:avLst/>
          </a:prstGeom>
          <a:noFill/>
          <a:effectLst/>
        </p:spPr>
        <p:txBody>
          <a:bodyPr vert="horz" lIns="91440" tIns="45720" rIns="91440" bIns="45720" rtlCol="0" anchor="t">
            <a:noAutofit/>
          </a:bodyPr>
          <a:lstStyle>
            <a:lvl1pPr algn="l" defTabSz="914400" rtl="0" eaLnBrk="1" latinLnBrk="0" hangingPunct="1">
              <a:lnSpc>
                <a:spcPct val="90000"/>
              </a:lnSpc>
              <a:spcBef>
                <a:spcPct val="0"/>
              </a:spcBef>
              <a:buNone/>
              <a:defRPr sz="3600" b="0" i="0" kern="120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sz="4400" b="1">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Cold-Climate Design Criteria: </a:t>
            </a:r>
            <a:br>
              <a:rPr lang="en-US" sz="4400" b="1">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br>
              <a:rPr lang="en-US" sz="4400" b="1">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r>
              <a:rPr lang="en-US" sz="4400" b="1">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Target Emissions Parity</a:t>
            </a:r>
            <a:endParaRPr lang="en-US" sz="2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endParaRPr>
          </a:p>
        </p:txBody>
      </p:sp>
    </p:spTree>
    <p:extLst>
      <p:ext uri="{BB962C8B-B14F-4D97-AF65-F5344CB8AC3E}">
        <p14:creationId xmlns:p14="http://schemas.microsoft.com/office/powerpoint/2010/main" val="1831194202"/>
      </p:ext>
    </p:extLst>
  </p:cSld>
  <p:clrMapOvr>
    <a:masterClrMapping/>
  </p:clrMapOvr>
  <p:transition spd="med" advTm="72256">
    <p:pull/>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928779-4F15-4830-180F-B65CDFB45716}"/>
              </a:ext>
            </a:extLst>
          </p:cNvPr>
          <p:cNvSpPr/>
          <p:nvPr/>
        </p:nvSpPr>
        <p:spPr>
          <a:xfrm>
            <a:off x="0" y="0"/>
            <a:ext cx="4001984" cy="6858000"/>
          </a:xfrm>
          <a:prstGeom prst="rect">
            <a:avLst/>
          </a:prstGeom>
          <a:solidFill>
            <a:srgbClr val="0B7E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B501AA3E-56B8-564C-8948-C9D1CC7827AA}"/>
              </a:ext>
            </a:extLst>
          </p:cNvPr>
          <p:cNvSpPr txBox="1"/>
          <p:nvPr/>
        </p:nvSpPr>
        <p:spPr>
          <a:xfrm>
            <a:off x="245873" y="5935222"/>
            <a:ext cx="3566106"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lumMod val="85000"/>
                  </a:prstClr>
                </a:solidFill>
                <a:effectLst/>
                <a:uLnTx/>
                <a:uFillTx/>
                <a:latin typeface="Roboto" panose="02000000000000000000" pitchFamily="2" charset="0"/>
                <a:ea typeface="Roboto" panose="02000000000000000000" pitchFamily="2" charset="0"/>
                <a:cs typeface="Roboto" panose="02000000000000000000" pitchFamily="2" charset="0"/>
              </a:rPr>
              <a:t>Source</a:t>
            </a:r>
            <a:r>
              <a:rPr lang="en-US" sz="1100" dirty="0">
                <a:solidFill>
                  <a:prstClr val="white">
                    <a:lumMod val="85000"/>
                  </a:prstClr>
                </a:solidFill>
                <a:latin typeface="Roboto" panose="02000000000000000000" pitchFamily="2" charset="0"/>
                <a:ea typeface="Roboto" panose="02000000000000000000" pitchFamily="2" charset="0"/>
                <a:cs typeface="Roboto" panose="02000000000000000000" pitchFamily="2" charset="0"/>
              </a:rPr>
              <a:t>:  Images Courtesy of SmithGroup </a:t>
            </a:r>
            <a:endParaRPr kumimoji="0" lang="en-US" sz="1100" b="0" i="0" u="none" strike="noStrike" kern="1200" cap="none" spc="0" normalizeH="0" baseline="0" noProof="0" dirty="0">
              <a:ln>
                <a:noFill/>
              </a:ln>
              <a:solidFill>
                <a:prstClr val="white">
                  <a:lumMod val="85000"/>
                </a:prstClr>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 name="Title 1"/>
          <p:cNvSpPr>
            <a:spLocks noGrp="1"/>
          </p:cNvSpPr>
          <p:nvPr>
            <p:ph type="title"/>
          </p:nvPr>
        </p:nvSpPr>
        <p:spPr>
          <a:xfrm>
            <a:off x="245872" y="573889"/>
            <a:ext cx="3756111" cy="3872571"/>
          </a:xfrm>
          <a:noFill/>
          <a:effectLst/>
        </p:spPr>
        <p:txBody>
          <a:bodyPr anchor="t">
            <a:noAutofit/>
          </a:bodyPr>
          <a:lstStyle/>
          <a:p>
            <a: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Cold-Climate Design Criteria: </a:t>
            </a:r>
            <a:b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b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Target Emissions Parity</a:t>
            </a:r>
            <a:endParaRPr lang="en-US" sz="2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endParaRPr>
          </a:p>
        </p:txBody>
      </p:sp>
      <p:pic>
        <p:nvPicPr>
          <p:cNvPr id="5" name="Content Placeholder 4">
            <a:extLst>
              <a:ext uri="{FF2B5EF4-FFF2-40B4-BE49-F238E27FC236}">
                <a16:creationId xmlns:a16="http://schemas.microsoft.com/office/drawing/2014/main" id="{F8918C6D-FBA4-6F94-39A5-446A13DAA38F}"/>
              </a:ext>
            </a:extLst>
          </p:cNvPr>
          <p:cNvPicPr>
            <a:picLocks noChangeAspect="1"/>
          </p:cNvPicPr>
          <p:nvPr/>
        </p:nvPicPr>
        <p:blipFill>
          <a:blip r:embed="rId3" cstate="email">
            <a:alphaModFix amt="15000"/>
            <a:extLst>
              <a:ext uri="{28A0092B-C50C-407E-A947-70E740481C1C}">
                <a14:useLocalDpi xmlns:a14="http://schemas.microsoft.com/office/drawing/2010/main"/>
              </a:ext>
            </a:extLst>
          </a:blip>
          <a:srcRect/>
          <a:stretch/>
        </p:blipFill>
        <p:spPr>
          <a:xfrm>
            <a:off x="4001983" y="2142731"/>
            <a:ext cx="8077424" cy="4038712"/>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017E0640-1A71-AC39-A1AA-EE205C1E730D}"/>
                  </a:ext>
                </a:extLst>
              </p:cNvPr>
              <p:cNvSpPr txBox="1"/>
              <p:nvPr/>
            </p:nvSpPr>
            <p:spPr>
              <a:xfrm>
                <a:off x="4001982" y="3429000"/>
                <a:ext cx="8077426" cy="2234201"/>
              </a:xfrm>
              <a:prstGeom prst="rect">
                <a:avLst/>
              </a:prstGeom>
              <a:noFill/>
            </p:spPr>
            <p:txBody>
              <a:bodyPr wrap="square" rtlCol="0">
                <a:spAutoFit/>
              </a:bodyPr>
              <a:lstStyle/>
              <a:p>
                <a:pPr algn="ctr"/>
                <a:r>
                  <a:rPr lang="en-US" sz="3200" b="1" dirty="0">
                    <a:solidFill>
                      <a:srgbClr val="FF0000"/>
                    </a:solidFill>
                    <a:latin typeface="Kapra Neue Light Expanded" panose="00000505000000000000" pitchFamily="50" charset="0"/>
                  </a:rPr>
                  <a:t>MIN. HEAT PUMP COP FOR CARBON EQUIVALENCY</a:t>
                </a:r>
              </a:p>
              <a:p>
                <a:pPr algn="ctr"/>
                <a:endParaRPr lang="en-US" sz="2800" b="1" dirty="0">
                  <a:solidFill>
                    <a:srgbClr val="FF0000"/>
                  </a:solidFill>
                  <a:latin typeface="Kapra Neue Light Expanded" panose="00000505000000000000" pitchFamily="50" charset="0"/>
                </a:endParaRPr>
              </a:p>
              <a:p>
                <a:pPr algn="ctr"/>
                <a14:m>
                  <m:oMathPara xmlns:m="http://schemas.openxmlformats.org/officeDocument/2006/math">
                    <m:oMathParaPr>
                      <m:jc m:val="centerGroup"/>
                    </m:oMathParaPr>
                    <m:oMath xmlns:m="http://schemas.openxmlformats.org/officeDocument/2006/math">
                      <m:f>
                        <m:fPr>
                          <m:ctrlPr>
                            <a:rPr lang="en-US" sz="2800" i="1" smtClean="0">
                              <a:latin typeface="Cambria Math" panose="02040503050406030204" pitchFamily="18" charset="0"/>
                            </a:rPr>
                          </m:ctrlPr>
                        </m:fPr>
                        <m:num>
                          <m:r>
                            <m:rPr>
                              <m:sty m:val="p"/>
                            </m:rPr>
                            <a:rPr lang="en-US" sz="2800" b="0" i="0" smtClean="0">
                              <a:latin typeface="Cambria Math" panose="02040503050406030204" pitchFamily="18" charset="0"/>
                            </a:rPr>
                            <m:t>ELECTRICAL</m:t>
                          </m:r>
                          <m:r>
                            <a:rPr lang="en-US" sz="2800" b="0" i="0" smtClean="0">
                              <a:latin typeface="Cambria Math" panose="02040503050406030204" pitchFamily="18" charset="0"/>
                            </a:rPr>
                            <m:t> </m:t>
                          </m:r>
                          <m:r>
                            <m:rPr>
                              <m:sty m:val="p"/>
                            </m:rPr>
                            <a:rPr lang="en-US" sz="2800" b="0" i="0" smtClean="0">
                              <a:latin typeface="Cambria Math" panose="02040503050406030204" pitchFamily="18" charset="0"/>
                            </a:rPr>
                            <m:t>GRID</m:t>
                          </m:r>
                          <m:r>
                            <a:rPr lang="en-US" sz="2800" b="0" i="0" smtClean="0">
                              <a:latin typeface="Cambria Math" panose="02040503050406030204" pitchFamily="18" charset="0"/>
                            </a:rPr>
                            <m:t> </m:t>
                          </m:r>
                          <m:r>
                            <m:rPr>
                              <m:sty m:val="p"/>
                            </m:rPr>
                            <a:rPr lang="en-US" sz="2800" b="0" i="0" smtClean="0">
                              <a:latin typeface="Cambria Math" panose="02040503050406030204" pitchFamily="18" charset="0"/>
                            </a:rPr>
                            <m:t>MARGINAL</m:t>
                          </m:r>
                          <m:r>
                            <a:rPr lang="en-US" sz="2800" b="0" i="0" smtClean="0">
                              <a:latin typeface="Cambria Math" panose="02040503050406030204" pitchFamily="18" charset="0"/>
                            </a:rPr>
                            <m:t> </m:t>
                          </m:r>
                          <m:r>
                            <m:rPr>
                              <m:sty m:val="p"/>
                            </m:rPr>
                            <a:rPr lang="en-US" sz="2800" b="0" i="0" smtClean="0">
                              <a:latin typeface="Cambria Math" panose="02040503050406030204" pitchFamily="18" charset="0"/>
                            </a:rPr>
                            <m:t>EMISSION</m:t>
                          </m:r>
                          <m:r>
                            <a:rPr lang="en-US" sz="2800" b="0" i="0" smtClean="0">
                              <a:latin typeface="Cambria Math" panose="02040503050406030204" pitchFamily="18" charset="0"/>
                            </a:rPr>
                            <m:t> </m:t>
                          </m:r>
                          <m:r>
                            <m:rPr>
                              <m:sty m:val="p"/>
                            </m:rPr>
                            <a:rPr lang="en-US" sz="2800" b="0" i="0" smtClean="0">
                              <a:latin typeface="Cambria Math" panose="02040503050406030204" pitchFamily="18" charset="0"/>
                            </a:rPr>
                            <m:t>RATE</m:t>
                          </m:r>
                        </m:num>
                        <m:den>
                          <m:f>
                            <m:fPr>
                              <m:ctrlPr>
                                <a:rPr lang="en-US" sz="2800" i="1" smtClean="0">
                                  <a:latin typeface="Cambria Math" panose="02040503050406030204" pitchFamily="18" charset="0"/>
                                </a:rPr>
                              </m:ctrlPr>
                            </m:fPr>
                            <m:num>
                              <m:r>
                                <m:rPr>
                                  <m:sty m:val="p"/>
                                </m:rPr>
                                <a:rPr lang="en-US" sz="2800" b="0" i="0" smtClean="0">
                                  <a:latin typeface="Cambria Math" panose="02040503050406030204" pitchFamily="18" charset="0"/>
                                </a:rPr>
                                <m:t>NATURAL</m:t>
                              </m:r>
                              <m:r>
                                <a:rPr lang="en-US" sz="2800" b="0" i="0" smtClean="0">
                                  <a:latin typeface="Cambria Math" panose="02040503050406030204" pitchFamily="18" charset="0"/>
                                </a:rPr>
                                <m:t> </m:t>
                              </m:r>
                              <m:r>
                                <m:rPr>
                                  <m:sty m:val="p"/>
                                </m:rPr>
                                <a:rPr lang="en-US" sz="2800" b="0" i="0" smtClean="0">
                                  <a:latin typeface="Cambria Math" panose="02040503050406030204" pitchFamily="18" charset="0"/>
                                </a:rPr>
                                <m:t>GAS</m:t>
                              </m:r>
                              <m:r>
                                <a:rPr lang="en-US" sz="2800" b="0" i="0" smtClean="0">
                                  <a:latin typeface="Cambria Math" panose="02040503050406030204" pitchFamily="18" charset="0"/>
                                </a:rPr>
                                <m:t> </m:t>
                              </m:r>
                              <m:r>
                                <m:rPr>
                                  <m:sty m:val="p"/>
                                </m:rPr>
                                <a:rPr lang="en-US" sz="2800" b="0" i="0" smtClean="0">
                                  <a:latin typeface="Cambria Math" panose="02040503050406030204" pitchFamily="18" charset="0"/>
                                </a:rPr>
                                <m:t>EMISSION</m:t>
                              </m:r>
                              <m:r>
                                <a:rPr lang="en-US" sz="2800" b="0" i="0" smtClean="0">
                                  <a:latin typeface="Cambria Math" panose="02040503050406030204" pitchFamily="18" charset="0"/>
                                </a:rPr>
                                <m:t> </m:t>
                              </m:r>
                              <m:r>
                                <m:rPr>
                                  <m:sty m:val="p"/>
                                </m:rPr>
                                <a:rPr lang="en-US" sz="2800" b="0" i="0" smtClean="0">
                                  <a:latin typeface="Cambria Math" panose="02040503050406030204" pitchFamily="18" charset="0"/>
                                </a:rPr>
                                <m:t>RATE</m:t>
                              </m:r>
                            </m:num>
                            <m:den>
                              <m:r>
                                <m:rPr>
                                  <m:sty m:val="p"/>
                                </m:rPr>
                                <a:rPr lang="en-US" sz="2800" b="0" i="0" smtClean="0">
                                  <a:latin typeface="Cambria Math" panose="02040503050406030204" pitchFamily="18" charset="0"/>
                                </a:rPr>
                                <m:t>BOILER</m:t>
                              </m:r>
                              <m:r>
                                <a:rPr lang="en-US" sz="2800" b="0" i="0" smtClean="0">
                                  <a:latin typeface="Cambria Math" panose="02040503050406030204" pitchFamily="18" charset="0"/>
                                </a:rPr>
                                <m:t> </m:t>
                              </m:r>
                              <m:r>
                                <m:rPr>
                                  <m:sty m:val="p"/>
                                </m:rPr>
                                <a:rPr lang="en-US" sz="2800" b="0" i="0" smtClean="0">
                                  <a:latin typeface="Cambria Math" panose="02040503050406030204" pitchFamily="18" charset="0"/>
                                </a:rPr>
                                <m:t>EFFICIENCY</m:t>
                              </m:r>
                            </m:den>
                          </m:f>
                        </m:den>
                      </m:f>
                    </m:oMath>
                  </m:oMathPara>
                </a14:m>
                <a:endParaRPr lang="en-US" sz="2800" dirty="0">
                  <a:latin typeface="Kapra Neue Light Expanded" panose="00000505000000000000" pitchFamily="50" charset="0"/>
                </a:endParaRPr>
              </a:p>
            </p:txBody>
          </p:sp>
        </mc:Choice>
        <mc:Fallback xmlns="">
          <p:sp>
            <p:nvSpPr>
              <p:cNvPr id="4" name="TextBox 3">
                <a:extLst>
                  <a:ext uri="{FF2B5EF4-FFF2-40B4-BE49-F238E27FC236}">
                    <a16:creationId xmlns:a16="http://schemas.microsoft.com/office/drawing/2014/main" id="{017E0640-1A71-AC39-A1AA-EE205C1E730D}"/>
                  </a:ext>
                </a:extLst>
              </p:cNvPr>
              <p:cNvSpPr txBox="1">
                <a:spLocks noRot="1" noChangeAspect="1" noMove="1" noResize="1" noEditPoints="1" noAdjustHandles="1" noChangeArrowheads="1" noChangeShapeType="1" noTextEdit="1"/>
              </p:cNvSpPr>
              <p:nvPr/>
            </p:nvSpPr>
            <p:spPr>
              <a:xfrm>
                <a:off x="4001982" y="3429000"/>
                <a:ext cx="8077426" cy="2234201"/>
              </a:xfrm>
              <a:prstGeom prst="rect">
                <a:avLst/>
              </a:prstGeom>
              <a:blipFill>
                <a:blip r:embed="rId4"/>
                <a:stretch>
                  <a:fillRect t="-3552" b="-16120"/>
                </a:stretch>
              </a:blipFill>
            </p:spPr>
            <p:txBody>
              <a:bodyPr/>
              <a:lstStyle/>
              <a:p>
                <a:r>
                  <a:rPr lang="en-US">
                    <a:noFill/>
                  </a:rPr>
                  <a:t> </a:t>
                </a:r>
              </a:p>
            </p:txBody>
          </p:sp>
        </mc:Fallback>
      </mc:AlternateContent>
    </p:spTree>
    <p:extLst>
      <p:ext uri="{BB962C8B-B14F-4D97-AF65-F5344CB8AC3E}">
        <p14:creationId xmlns:p14="http://schemas.microsoft.com/office/powerpoint/2010/main" val="955333594"/>
      </p:ext>
    </p:extLst>
  </p:cSld>
  <p:clrMapOvr>
    <a:masterClrMapping/>
  </p:clrMapOvr>
  <p:transition spd="med" advTm="72256">
    <p:pull/>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a:extLst>
              <a:ext uri="{FF2B5EF4-FFF2-40B4-BE49-F238E27FC236}">
                <a16:creationId xmlns:a16="http://schemas.microsoft.com/office/drawing/2014/main" id="{C254D5B8-4C83-53AD-BD35-2C4780287218}"/>
              </a:ext>
            </a:extLst>
          </p:cNvPr>
          <p:cNvPicPr>
            <a:picLocks noChangeAspect="1"/>
          </p:cNvPicPr>
          <p:nvPr/>
        </p:nvPicPr>
        <p:blipFill>
          <a:blip r:embed="rId3" cstate="email">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a:stretch/>
        </p:blipFill>
        <p:spPr>
          <a:xfrm>
            <a:off x="3961038" y="2128290"/>
            <a:ext cx="8106305" cy="4053153"/>
          </a:xfrm>
          <a:prstGeom prst="rect">
            <a:avLst/>
          </a:prstGeom>
        </p:spPr>
      </p:pic>
      <p:sp>
        <p:nvSpPr>
          <p:cNvPr id="3" name="Rectangle 2">
            <a:extLst>
              <a:ext uri="{FF2B5EF4-FFF2-40B4-BE49-F238E27FC236}">
                <a16:creationId xmlns:a16="http://schemas.microsoft.com/office/drawing/2014/main" id="{CE928779-4F15-4830-180F-B65CDFB45716}"/>
              </a:ext>
            </a:extLst>
          </p:cNvPr>
          <p:cNvSpPr/>
          <p:nvPr/>
        </p:nvSpPr>
        <p:spPr>
          <a:xfrm>
            <a:off x="0" y="0"/>
            <a:ext cx="4001984" cy="6858000"/>
          </a:xfrm>
          <a:prstGeom prst="rect">
            <a:avLst/>
          </a:prstGeom>
          <a:solidFill>
            <a:srgbClr val="0B7E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B501AA3E-56B8-564C-8948-C9D1CC7827AA}"/>
              </a:ext>
            </a:extLst>
          </p:cNvPr>
          <p:cNvSpPr txBox="1"/>
          <p:nvPr/>
        </p:nvSpPr>
        <p:spPr>
          <a:xfrm>
            <a:off x="245873" y="5935222"/>
            <a:ext cx="3566106"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lumMod val="85000"/>
                  </a:prstClr>
                </a:solidFill>
                <a:effectLst/>
                <a:uLnTx/>
                <a:uFillTx/>
                <a:latin typeface="Roboto" panose="02000000000000000000" pitchFamily="2" charset="0"/>
                <a:ea typeface="Roboto" panose="02000000000000000000" pitchFamily="2" charset="0"/>
                <a:cs typeface="Roboto" panose="02000000000000000000" pitchFamily="2" charset="0"/>
              </a:rPr>
              <a:t>Source</a:t>
            </a:r>
            <a:r>
              <a:rPr lang="en-US" sz="1100" dirty="0">
                <a:solidFill>
                  <a:prstClr val="white">
                    <a:lumMod val="85000"/>
                  </a:prstClr>
                </a:solidFill>
                <a:latin typeface="Roboto" panose="02000000000000000000" pitchFamily="2" charset="0"/>
                <a:ea typeface="Roboto" panose="02000000000000000000" pitchFamily="2" charset="0"/>
                <a:cs typeface="Roboto" panose="02000000000000000000" pitchFamily="2" charset="0"/>
              </a:rPr>
              <a:t>:  Images Courtesy of SmithGroup </a:t>
            </a:r>
            <a:endParaRPr kumimoji="0" lang="en-US" sz="1100" b="0" i="0" u="none" strike="noStrike" kern="1200" cap="none" spc="0" normalizeH="0" baseline="0" noProof="0" dirty="0">
              <a:ln>
                <a:noFill/>
              </a:ln>
              <a:solidFill>
                <a:prstClr val="white">
                  <a:lumMod val="85000"/>
                </a:prstClr>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 name="Title 1"/>
          <p:cNvSpPr>
            <a:spLocks noGrp="1"/>
          </p:cNvSpPr>
          <p:nvPr>
            <p:ph type="title"/>
          </p:nvPr>
        </p:nvSpPr>
        <p:spPr>
          <a:xfrm>
            <a:off x="245872" y="573889"/>
            <a:ext cx="3756111" cy="3872571"/>
          </a:xfrm>
          <a:noFill/>
          <a:effectLst/>
        </p:spPr>
        <p:txBody>
          <a:bodyPr anchor="t">
            <a:noAutofit/>
          </a:bodyPr>
          <a:lstStyle/>
          <a:p>
            <a: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Cold-Climate Design Criteria: </a:t>
            </a:r>
            <a:b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b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Target Emissions Parity</a:t>
            </a:r>
            <a:endParaRPr lang="en-US" sz="2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endParaRPr>
          </a:p>
        </p:txBody>
      </p:sp>
    </p:spTree>
    <p:extLst>
      <p:ext uri="{BB962C8B-B14F-4D97-AF65-F5344CB8AC3E}">
        <p14:creationId xmlns:p14="http://schemas.microsoft.com/office/powerpoint/2010/main" val="1551713732"/>
      </p:ext>
    </p:extLst>
  </p:cSld>
  <p:clrMapOvr>
    <a:masterClrMapping/>
  </p:clrMapOvr>
  <p:transition spd="med" advTm="72256">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738E2B-6DF4-F8E7-347F-95CE990B264E}"/>
            </a:ext>
          </a:extLst>
        </p:cNvPr>
        <p:cNvGrpSpPr/>
        <p:nvPr/>
      </p:nvGrpSpPr>
      <p:grpSpPr>
        <a:xfrm>
          <a:off x="0" y="0"/>
          <a:ext cx="0" cy="0"/>
          <a:chOff x="0" y="0"/>
          <a:chExt cx="0" cy="0"/>
        </a:xfrm>
      </p:grpSpPr>
      <p:sp>
        <p:nvSpPr>
          <p:cNvPr id="32" name="TextBox 31">
            <a:extLst>
              <a:ext uri="{FF2B5EF4-FFF2-40B4-BE49-F238E27FC236}">
                <a16:creationId xmlns:a16="http://schemas.microsoft.com/office/drawing/2014/main" id="{9F689F5D-6399-9509-A90E-2B76CB3646CD}"/>
              </a:ext>
            </a:extLst>
          </p:cNvPr>
          <p:cNvSpPr txBox="1"/>
          <p:nvPr/>
        </p:nvSpPr>
        <p:spPr>
          <a:xfrm>
            <a:off x="416246" y="5587225"/>
            <a:ext cx="3160548"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Source: IEA 2022. All rights reserved. Adapted from "Tracking Clean Energy Progress" (IEA 2022f).</a:t>
            </a:r>
            <a:r>
              <a:rPr lang="en-US" sz="1000" dirty="0">
                <a:solidFill>
                  <a:prstClr val="white"/>
                </a:solidFill>
                <a:latin typeface="Roboto" panose="02000000000000000000" pitchFamily="2" charset="0"/>
                <a:ea typeface="Roboto" panose="02000000000000000000" pitchFamily="2" charset="0"/>
                <a:cs typeface="Roboto" panose="02000000000000000000" pitchFamily="2" charset="0"/>
              </a:rPr>
              <a:t> </a:t>
            </a:r>
            <a:r>
              <a:rPr kumimoji="0" lang="en-US" sz="10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https://www.unep.org/resources/publication/2022-global-status-report-buildings-and-construction</a:t>
            </a:r>
          </a:p>
        </p:txBody>
      </p:sp>
      <p:sp>
        <p:nvSpPr>
          <p:cNvPr id="2" name="Title 1">
            <a:extLst>
              <a:ext uri="{FF2B5EF4-FFF2-40B4-BE49-F238E27FC236}">
                <a16:creationId xmlns:a16="http://schemas.microsoft.com/office/drawing/2014/main" id="{C7A07705-B56E-ACB7-DA8B-6FE8D4E3A5C7}"/>
              </a:ext>
            </a:extLst>
          </p:cNvPr>
          <p:cNvSpPr>
            <a:spLocks noGrp="1"/>
          </p:cNvSpPr>
          <p:nvPr>
            <p:ph type="ctrTitle"/>
          </p:nvPr>
        </p:nvSpPr>
        <p:spPr>
          <a:xfrm>
            <a:off x="550458" y="674430"/>
            <a:ext cx="3026336" cy="3961630"/>
          </a:xfrm>
          <a:noFill/>
          <a:effectLst/>
        </p:spPr>
        <p:txBody>
          <a:bodyPr anchor="t">
            <a:noAutofit/>
          </a:bodyPr>
          <a:lstStyle/>
          <a:p>
            <a:pPr algn="l"/>
            <a:r>
              <a:rPr lang="en-US" sz="4000" b="1" dirty="0">
                <a:solidFill>
                  <a:schemeClr val="bg1">
                    <a:lumMod val="95000"/>
                  </a:schemeClr>
                </a:solidFill>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Global building sector energy-related CO</a:t>
            </a:r>
            <a:r>
              <a:rPr lang="en-US" sz="4000" b="1" baseline="-25000" dirty="0">
                <a:solidFill>
                  <a:schemeClr val="bg1">
                    <a:lumMod val="95000"/>
                  </a:schemeClr>
                </a:solidFill>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2</a:t>
            </a:r>
            <a:r>
              <a:rPr lang="en-US" sz="4000" b="1" dirty="0">
                <a:solidFill>
                  <a:schemeClr val="bg1">
                    <a:lumMod val="95000"/>
                  </a:schemeClr>
                </a:solidFill>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 emissions, </a:t>
            </a:r>
            <a:br>
              <a:rPr lang="en-US" sz="4000" b="1" dirty="0">
                <a:solidFill>
                  <a:schemeClr val="bg1">
                    <a:lumMod val="95000"/>
                  </a:schemeClr>
                </a:solidFill>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r>
              <a:rPr lang="en-US" sz="4000" b="1" dirty="0">
                <a:solidFill>
                  <a:schemeClr val="bg1">
                    <a:lumMod val="95000"/>
                  </a:schemeClr>
                </a:solidFill>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2021</a:t>
            </a:r>
          </a:p>
        </p:txBody>
      </p:sp>
      <p:pic>
        <p:nvPicPr>
          <p:cNvPr id="4" name="Picture 3" descr="Chart, sunburst chart&#10;&#10;Description automatically generated">
            <a:extLst>
              <a:ext uri="{FF2B5EF4-FFF2-40B4-BE49-F238E27FC236}">
                <a16:creationId xmlns:a16="http://schemas.microsoft.com/office/drawing/2014/main" id="{B4849389-129D-7838-3838-59FDBE6BB15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35860" y="191101"/>
            <a:ext cx="7805682" cy="6475797"/>
          </a:xfrm>
          <a:prstGeom prst="rect">
            <a:avLst/>
          </a:prstGeom>
        </p:spPr>
      </p:pic>
    </p:spTree>
    <p:extLst>
      <p:ext uri="{BB962C8B-B14F-4D97-AF65-F5344CB8AC3E}">
        <p14:creationId xmlns:p14="http://schemas.microsoft.com/office/powerpoint/2010/main" val="258105406"/>
      </p:ext>
    </p:extLst>
  </p:cSld>
  <p:clrMapOvr>
    <a:masterClrMapping/>
  </p:clrMapOvr>
  <p:transition spd="med">
    <p:pull/>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928779-4F15-4830-180F-B65CDFB45716}"/>
              </a:ext>
            </a:extLst>
          </p:cNvPr>
          <p:cNvSpPr/>
          <p:nvPr/>
        </p:nvSpPr>
        <p:spPr>
          <a:xfrm>
            <a:off x="0" y="0"/>
            <a:ext cx="4001984" cy="6858000"/>
          </a:xfrm>
          <a:prstGeom prst="rect">
            <a:avLst/>
          </a:prstGeom>
          <a:solidFill>
            <a:srgbClr val="0B7E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B501AA3E-56B8-564C-8948-C9D1CC7827AA}"/>
              </a:ext>
            </a:extLst>
          </p:cNvPr>
          <p:cNvSpPr txBox="1"/>
          <p:nvPr/>
        </p:nvSpPr>
        <p:spPr>
          <a:xfrm>
            <a:off x="245873" y="5935222"/>
            <a:ext cx="3566106"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lumMod val="85000"/>
                  </a:prstClr>
                </a:solidFill>
                <a:effectLst/>
                <a:uLnTx/>
                <a:uFillTx/>
                <a:latin typeface="Roboto" panose="02000000000000000000" pitchFamily="2" charset="0"/>
                <a:ea typeface="Roboto" panose="02000000000000000000" pitchFamily="2" charset="0"/>
                <a:cs typeface="Roboto" panose="02000000000000000000" pitchFamily="2" charset="0"/>
              </a:rPr>
              <a:t>Source</a:t>
            </a:r>
            <a:r>
              <a:rPr lang="en-US" sz="1100" dirty="0">
                <a:solidFill>
                  <a:prstClr val="white">
                    <a:lumMod val="85000"/>
                  </a:prstClr>
                </a:solidFill>
                <a:latin typeface="Roboto" panose="02000000000000000000" pitchFamily="2" charset="0"/>
                <a:ea typeface="Roboto" panose="02000000000000000000" pitchFamily="2" charset="0"/>
                <a:cs typeface="Roboto" panose="02000000000000000000" pitchFamily="2" charset="0"/>
              </a:rPr>
              <a:t>:  Images Courtesy of SmithGroup </a:t>
            </a:r>
            <a:endParaRPr kumimoji="0" lang="en-US" sz="1100" b="0" i="0" u="none" strike="noStrike" kern="1200" cap="none" spc="0" normalizeH="0" baseline="0" noProof="0" dirty="0">
              <a:ln>
                <a:noFill/>
              </a:ln>
              <a:solidFill>
                <a:prstClr val="white">
                  <a:lumMod val="85000"/>
                </a:prstClr>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 name="Title 1"/>
          <p:cNvSpPr>
            <a:spLocks noGrp="1"/>
          </p:cNvSpPr>
          <p:nvPr>
            <p:ph type="title"/>
          </p:nvPr>
        </p:nvSpPr>
        <p:spPr>
          <a:xfrm>
            <a:off x="245872" y="573889"/>
            <a:ext cx="3756111" cy="3872571"/>
          </a:xfrm>
          <a:noFill/>
          <a:effectLst/>
        </p:spPr>
        <p:txBody>
          <a:bodyPr anchor="t">
            <a:noAutofit/>
          </a:bodyPr>
          <a:lstStyle/>
          <a:p>
            <a: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Cold-Climate Design Criteria: </a:t>
            </a:r>
            <a:b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b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Target Utility Cost Parity</a:t>
            </a:r>
            <a:endParaRPr lang="en-US" sz="2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endParaRPr>
          </a:p>
        </p:txBody>
      </p:sp>
      <p:pic>
        <p:nvPicPr>
          <p:cNvPr id="4" name="Picture 3">
            <a:extLst>
              <a:ext uri="{FF2B5EF4-FFF2-40B4-BE49-F238E27FC236}">
                <a16:creationId xmlns:a16="http://schemas.microsoft.com/office/drawing/2014/main" id="{42148DD6-8C41-C28B-BAB5-27017C21505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53439" y="2510174"/>
            <a:ext cx="8134148" cy="3591646"/>
          </a:xfrm>
          <a:prstGeom prst="rect">
            <a:avLst/>
          </a:prstGeom>
        </p:spPr>
      </p:pic>
      <p:sp>
        <p:nvSpPr>
          <p:cNvPr id="7" name="TextBox 6">
            <a:extLst>
              <a:ext uri="{FF2B5EF4-FFF2-40B4-BE49-F238E27FC236}">
                <a16:creationId xmlns:a16="http://schemas.microsoft.com/office/drawing/2014/main" id="{C27B18B7-1BB3-35D6-9A25-84E4377198CB}"/>
              </a:ext>
            </a:extLst>
          </p:cNvPr>
          <p:cNvSpPr txBox="1"/>
          <p:nvPr/>
        </p:nvSpPr>
        <p:spPr>
          <a:xfrm>
            <a:off x="4047577" y="1941821"/>
            <a:ext cx="6097464" cy="461665"/>
          </a:xfrm>
          <a:prstGeom prst="rect">
            <a:avLst/>
          </a:prstGeom>
          <a:noFill/>
        </p:spPr>
        <p:txBody>
          <a:bodyPr wrap="square">
            <a:spAutoFit/>
          </a:bodyPr>
          <a:lstStyle/>
          <a:p>
            <a:r>
              <a:rPr lang="en-US" sz="2400" b="1" dirty="0"/>
              <a:t>https://electrification.ornl.gov/</a:t>
            </a:r>
          </a:p>
        </p:txBody>
      </p:sp>
    </p:spTree>
    <p:extLst>
      <p:ext uri="{BB962C8B-B14F-4D97-AF65-F5344CB8AC3E}">
        <p14:creationId xmlns:p14="http://schemas.microsoft.com/office/powerpoint/2010/main" val="3021820158"/>
      </p:ext>
    </p:extLst>
  </p:cSld>
  <p:clrMapOvr>
    <a:masterClrMapping/>
  </p:clrMapOvr>
  <p:transition spd="med" advTm="72256">
    <p:pull/>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 line chart&#10;&#10;Description automatically generated">
            <a:extLst>
              <a:ext uri="{FF2B5EF4-FFF2-40B4-BE49-F238E27FC236}">
                <a16:creationId xmlns:a16="http://schemas.microsoft.com/office/drawing/2014/main" id="{04012259-D2D7-556A-0926-983353BE416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01983" y="1519053"/>
            <a:ext cx="8069855" cy="5266136"/>
          </a:xfrm>
          <a:prstGeom prst="rect">
            <a:avLst/>
          </a:prstGeom>
        </p:spPr>
      </p:pic>
      <p:sp>
        <p:nvSpPr>
          <p:cNvPr id="7" name="Rectangle 6">
            <a:extLst>
              <a:ext uri="{FF2B5EF4-FFF2-40B4-BE49-F238E27FC236}">
                <a16:creationId xmlns:a16="http://schemas.microsoft.com/office/drawing/2014/main" id="{B0F920B3-1E44-2F74-1250-0B1D3C196A4F}"/>
              </a:ext>
            </a:extLst>
          </p:cNvPr>
          <p:cNvSpPr/>
          <p:nvPr/>
        </p:nvSpPr>
        <p:spPr>
          <a:xfrm>
            <a:off x="0" y="0"/>
            <a:ext cx="4001984" cy="6858000"/>
          </a:xfrm>
          <a:prstGeom prst="rect">
            <a:avLst/>
          </a:prstGeom>
          <a:solidFill>
            <a:srgbClr val="0B7E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D5F9421-BAA5-B97D-841E-FF9A1F5007D6}"/>
              </a:ext>
            </a:extLst>
          </p:cNvPr>
          <p:cNvSpPr txBox="1"/>
          <p:nvPr/>
        </p:nvSpPr>
        <p:spPr>
          <a:xfrm>
            <a:off x="245873" y="6303718"/>
            <a:ext cx="3566106" cy="25391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lumMod val="85000"/>
                  </a:prstClr>
                </a:solidFill>
                <a:effectLst/>
                <a:uLnTx/>
                <a:uFillTx/>
                <a:latin typeface="Roboto" panose="02000000000000000000" pitchFamily="2" charset="0"/>
                <a:ea typeface="Roboto" panose="02000000000000000000" pitchFamily="2" charset="0"/>
                <a:cs typeface="Roboto" panose="02000000000000000000" pitchFamily="2" charset="0"/>
              </a:rPr>
              <a:t>Source</a:t>
            </a:r>
            <a:r>
              <a:rPr lang="en-US" sz="1050" dirty="0">
                <a:solidFill>
                  <a:prstClr val="white">
                    <a:lumMod val="85000"/>
                  </a:prstClr>
                </a:solidFill>
                <a:latin typeface="Roboto" panose="02000000000000000000" pitchFamily="2" charset="0"/>
                <a:ea typeface="Roboto" panose="02000000000000000000" pitchFamily="2" charset="0"/>
                <a:cs typeface="Roboto" panose="02000000000000000000" pitchFamily="2" charset="0"/>
              </a:rPr>
              <a:t>:  Images Courtesy of SmithGroup </a:t>
            </a:r>
            <a:endParaRPr kumimoji="0" lang="en-US" sz="1050" b="0" i="0" u="none" strike="noStrike" kern="1200" cap="none" spc="0" normalizeH="0" baseline="0" noProof="0" dirty="0">
              <a:ln>
                <a:noFill/>
              </a:ln>
              <a:solidFill>
                <a:prstClr val="white">
                  <a:lumMod val="85000"/>
                </a:prstClr>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9" name="Title 1">
            <a:extLst>
              <a:ext uri="{FF2B5EF4-FFF2-40B4-BE49-F238E27FC236}">
                <a16:creationId xmlns:a16="http://schemas.microsoft.com/office/drawing/2014/main" id="{0B0FEC3D-AE09-E217-81A4-0E166F072C98}"/>
              </a:ext>
            </a:extLst>
          </p:cNvPr>
          <p:cNvSpPr>
            <a:spLocks noGrp="1"/>
          </p:cNvSpPr>
          <p:nvPr>
            <p:ph type="title"/>
          </p:nvPr>
        </p:nvSpPr>
        <p:spPr>
          <a:xfrm>
            <a:off x="245872" y="464705"/>
            <a:ext cx="3756111" cy="3872571"/>
          </a:xfrm>
          <a:noFill/>
          <a:effectLst/>
        </p:spPr>
        <p:txBody>
          <a:bodyPr anchor="t">
            <a:noAutofit/>
          </a:bodyPr>
          <a:lstStyle/>
          <a:p>
            <a: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Cold-Climate Design Criteria: </a:t>
            </a:r>
            <a:b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b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Target Utility Cost Parity</a:t>
            </a:r>
            <a:endParaRPr lang="en-US" sz="2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endParaRPr>
          </a:p>
        </p:txBody>
      </p:sp>
      <p:pic>
        <p:nvPicPr>
          <p:cNvPr id="10" name="Picture 4">
            <a:extLst>
              <a:ext uri="{FF2B5EF4-FFF2-40B4-BE49-F238E27FC236}">
                <a16:creationId xmlns:a16="http://schemas.microsoft.com/office/drawing/2014/main" id="{0DB3E932-125D-79CD-DA8C-F55E2DF9F462}"/>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398679" y="3802679"/>
            <a:ext cx="1689427" cy="2300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7423696"/>
      </p:ext>
    </p:extLst>
  </p:cSld>
  <p:clrMapOvr>
    <a:masterClrMapping/>
  </p:clrMapOvr>
  <p:transition spd="med" advTm="72256">
    <p:pull/>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928779-4F15-4830-180F-B65CDFB45716}"/>
              </a:ext>
            </a:extLst>
          </p:cNvPr>
          <p:cNvSpPr/>
          <p:nvPr/>
        </p:nvSpPr>
        <p:spPr>
          <a:xfrm>
            <a:off x="0" y="0"/>
            <a:ext cx="4001984" cy="6858000"/>
          </a:xfrm>
          <a:prstGeom prst="rect">
            <a:avLst/>
          </a:prstGeom>
          <a:solidFill>
            <a:srgbClr val="0B7E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B501AA3E-56B8-564C-8948-C9D1CC7827AA}"/>
              </a:ext>
            </a:extLst>
          </p:cNvPr>
          <p:cNvSpPr txBox="1"/>
          <p:nvPr/>
        </p:nvSpPr>
        <p:spPr>
          <a:xfrm>
            <a:off x="245873" y="6303718"/>
            <a:ext cx="3566106" cy="25391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lumMod val="85000"/>
                  </a:prstClr>
                </a:solidFill>
                <a:effectLst/>
                <a:uLnTx/>
                <a:uFillTx/>
                <a:latin typeface="Roboto" panose="02000000000000000000" pitchFamily="2" charset="0"/>
                <a:ea typeface="Roboto" panose="02000000000000000000" pitchFamily="2" charset="0"/>
                <a:cs typeface="Roboto" panose="02000000000000000000" pitchFamily="2" charset="0"/>
              </a:rPr>
              <a:t>Source</a:t>
            </a:r>
            <a:r>
              <a:rPr lang="en-US" sz="1050" dirty="0">
                <a:solidFill>
                  <a:prstClr val="white">
                    <a:lumMod val="85000"/>
                  </a:prstClr>
                </a:solidFill>
                <a:latin typeface="Roboto" panose="02000000000000000000" pitchFamily="2" charset="0"/>
                <a:ea typeface="Roboto" panose="02000000000000000000" pitchFamily="2" charset="0"/>
                <a:cs typeface="Roboto" panose="02000000000000000000" pitchFamily="2" charset="0"/>
              </a:rPr>
              <a:t>:  Images Courtesy of SmithGroup </a:t>
            </a:r>
            <a:endParaRPr kumimoji="0" lang="en-US" sz="1050" b="0" i="0" u="none" strike="noStrike" kern="1200" cap="none" spc="0" normalizeH="0" baseline="0" noProof="0" dirty="0">
              <a:ln>
                <a:noFill/>
              </a:ln>
              <a:solidFill>
                <a:prstClr val="white">
                  <a:lumMod val="85000"/>
                </a:prstClr>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 name="Title 1"/>
          <p:cNvSpPr>
            <a:spLocks noGrp="1"/>
          </p:cNvSpPr>
          <p:nvPr>
            <p:ph type="title"/>
          </p:nvPr>
        </p:nvSpPr>
        <p:spPr>
          <a:xfrm>
            <a:off x="245872" y="464705"/>
            <a:ext cx="3756111" cy="3872571"/>
          </a:xfrm>
          <a:noFill/>
          <a:effectLst/>
        </p:spPr>
        <p:txBody>
          <a:bodyPr anchor="t">
            <a:noAutofit/>
          </a:bodyPr>
          <a:lstStyle/>
          <a:p>
            <a: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Cold-Climate Design Criteria: </a:t>
            </a:r>
            <a:b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b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Target Utility Cost Parity</a:t>
            </a:r>
            <a:endParaRPr lang="en-US" sz="2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endParaRPr>
          </a:p>
        </p:txBody>
      </p:sp>
      <p:pic>
        <p:nvPicPr>
          <p:cNvPr id="5" name="Picture 4" descr="Chart, line chart&#10;&#10;Description automatically generated">
            <a:extLst>
              <a:ext uri="{FF2B5EF4-FFF2-40B4-BE49-F238E27FC236}">
                <a16:creationId xmlns:a16="http://schemas.microsoft.com/office/drawing/2014/main" id="{04012259-D2D7-556A-0926-983353BE416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01983" y="1519053"/>
            <a:ext cx="8069855" cy="5266136"/>
          </a:xfrm>
          <a:prstGeom prst="rect">
            <a:avLst/>
          </a:prstGeom>
        </p:spPr>
      </p:pic>
      <p:pic>
        <p:nvPicPr>
          <p:cNvPr id="6" name="Picture 4">
            <a:extLst>
              <a:ext uri="{FF2B5EF4-FFF2-40B4-BE49-F238E27FC236}">
                <a16:creationId xmlns:a16="http://schemas.microsoft.com/office/drawing/2014/main" id="{7AB77629-3204-F136-C9E0-7F111932B280}"/>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398679" y="3802679"/>
            <a:ext cx="1689427" cy="230011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a:extLst>
              <a:ext uri="{FF2B5EF4-FFF2-40B4-BE49-F238E27FC236}">
                <a16:creationId xmlns:a16="http://schemas.microsoft.com/office/drawing/2014/main" id="{221E0843-7819-263D-3B62-02B0B01A887E}"/>
              </a:ext>
            </a:extLst>
          </p:cNvPr>
          <p:cNvCxnSpPr/>
          <p:nvPr/>
        </p:nvCxnSpPr>
        <p:spPr>
          <a:xfrm>
            <a:off x="4756638" y="3613638"/>
            <a:ext cx="7060224" cy="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7423221"/>
      </p:ext>
    </p:extLst>
  </p:cSld>
  <p:clrMapOvr>
    <a:masterClrMapping/>
  </p:clrMapOvr>
  <p:transition spd="med" advTm="72256">
    <p:pull/>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928779-4F15-4830-180F-B65CDFB45716}"/>
              </a:ext>
            </a:extLst>
          </p:cNvPr>
          <p:cNvSpPr/>
          <p:nvPr/>
        </p:nvSpPr>
        <p:spPr>
          <a:xfrm>
            <a:off x="0" y="0"/>
            <a:ext cx="4001984" cy="6858000"/>
          </a:xfrm>
          <a:prstGeom prst="rect">
            <a:avLst/>
          </a:prstGeom>
          <a:solidFill>
            <a:srgbClr val="0B7E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B501AA3E-56B8-564C-8948-C9D1CC7827AA}"/>
              </a:ext>
            </a:extLst>
          </p:cNvPr>
          <p:cNvSpPr txBox="1"/>
          <p:nvPr/>
        </p:nvSpPr>
        <p:spPr>
          <a:xfrm>
            <a:off x="245873" y="5935222"/>
            <a:ext cx="3566106" cy="25391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lumMod val="85000"/>
                  </a:prstClr>
                </a:solidFill>
                <a:effectLst/>
                <a:uLnTx/>
                <a:uFillTx/>
                <a:latin typeface="Roboto" panose="02000000000000000000" pitchFamily="2" charset="0"/>
                <a:ea typeface="Roboto" panose="02000000000000000000" pitchFamily="2" charset="0"/>
                <a:cs typeface="Roboto" panose="02000000000000000000" pitchFamily="2" charset="0"/>
              </a:rPr>
              <a:t>Source</a:t>
            </a:r>
            <a:r>
              <a:rPr lang="en-US" sz="1050" dirty="0">
                <a:solidFill>
                  <a:prstClr val="white">
                    <a:lumMod val="85000"/>
                  </a:prstClr>
                </a:solidFill>
                <a:latin typeface="Roboto" panose="02000000000000000000" pitchFamily="2" charset="0"/>
                <a:ea typeface="Roboto" panose="02000000000000000000" pitchFamily="2" charset="0"/>
                <a:cs typeface="Roboto" panose="02000000000000000000" pitchFamily="2" charset="0"/>
              </a:rPr>
              <a:t>:  Images Courtesy of SmithGroup </a:t>
            </a:r>
            <a:endParaRPr kumimoji="0" lang="en-US" sz="1050" b="0" i="0" u="none" strike="noStrike" kern="1200" cap="none" spc="0" normalizeH="0" baseline="0" noProof="0" dirty="0">
              <a:ln>
                <a:noFill/>
              </a:ln>
              <a:solidFill>
                <a:prstClr val="white">
                  <a:lumMod val="85000"/>
                </a:prstClr>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 name="Title 1"/>
          <p:cNvSpPr>
            <a:spLocks noGrp="1"/>
          </p:cNvSpPr>
          <p:nvPr>
            <p:ph type="title"/>
          </p:nvPr>
        </p:nvSpPr>
        <p:spPr>
          <a:xfrm>
            <a:off x="245872" y="573889"/>
            <a:ext cx="3756111" cy="3872571"/>
          </a:xfrm>
          <a:noFill/>
          <a:effectLst/>
        </p:spPr>
        <p:txBody>
          <a:bodyPr anchor="t">
            <a:noAutofit/>
          </a:bodyPr>
          <a:lstStyle/>
          <a:p>
            <a: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Cold-Climate Design Criteria: </a:t>
            </a:r>
            <a:b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b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Pick the Right Refrigerant</a:t>
            </a:r>
            <a:endParaRPr lang="en-US" sz="2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endParaRPr>
          </a:p>
        </p:txBody>
      </p:sp>
      <p:pic>
        <p:nvPicPr>
          <p:cNvPr id="29" name="Picture 4" descr="Low GWP Refrigerants - Understanding GWP, GHG, ODP and Climate Change |  Engineering360">
            <a:extLst>
              <a:ext uri="{FF2B5EF4-FFF2-40B4-BE49-F238E27FC236}">
                <a16:creationId xmlns:a16="http://schemas.microsoft.com/office/drawing/2014/main" id="{8654D70C-47E8-C004-75FA-44AD93D0425D}"/>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1837" t="2427" r="1613" b="1820"/>
          <a:stretch/>
        </p:blipFill>
        <p:spPr bwMode="auto">
          <a:xfrm>
            <a:off x="4150554" y="897802"/>
            <a:ext cx="7795573" cy="5617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2844022"/>
      </p:ext>
    </p:extLst>
  </p:cSld>
  <p:clrMapOvr>
    <a:masterClrMapping/>
  </p:clrMapOvr>
  <p:transition spd="med" advTm="72256">
    <p:pull/>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928779-4F15-4830-180F-B65CDFB45716}"/>
              </a:ext>
            </a:extLst>
          </p:cNvPr>
          <p:cNvSpPr/>
          <p:nvPr/>
        </p:nvSpPr>
        <p:spPr>
          <a:xfrm>
            <a:off x="0" y="0"/>
            <a:ext cx="4001984" cy="6858000"/>
          </a:xfrm>
          <a:prstGeom prst="rect">
            <a:avLst/>
          </a:prstGeom>
          <a:solidFill>
            <a:srgbClr val="0B7E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B501AA3E-56B8-564C-8948-C9D1CC7827AA}"/>
              </a:ext>
            </a:extLst>
          </p:cNvPr>
          <p:cNvSpPr txBox="1"/>
          <p:nvPr/>
        </p:nvSpPr>
        <p:spPr>
          <a:xfrm>
            <a:off x="245873" y="5935222"/>
            <a:ext cx="3566106" cy="25391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lumMod val="85000"/>
                  </a:prstClr>
                </a:solidFill>
                <a:effectLst/>
                <a:uLnTx/>
                <a:uFillTx/>
                <a:latin typeface="Roboto" panose="02000000000000000000" pitchFamily="2" charset="0"/>
                <a:ea typeface="Roboto" panose="02000000000000000000" pitchFamily="2" charset="0"/>
                <a:cs typeface="Roboto" panose="02000000000000000000" pitchFamily="2" charset="0"/>
              </a:rPr>
              <a:t>Source</a:t>
            </a:r>
            <a:r>
              <a:rPr lang="en-US" sz="1050" dirty="0">
                <a:solidFill>
                  <a:prstClr val="white">
                    <a:lumMod val="85000"/>
                  </a:prstClr>
                </a:solidFill>
                <a:latin typeface="Roboto" panose="02000000000000000000" pitchFamily="2" charset="0"/>
                <a:ea typeface="Roboto" panose="02000000000000000000" pitchFamily="2" charset="0"/>
                <a:cs typeface="Roboto" panose="02000000000000000000" pitchFamily="2" charset="0"/>
              </a:rPr>
              <a:t>:  Images Courtesy of SmithGroup </a:t>
            </a:r>
            <a:endParaRPr kumimoji="0" lang="en-US" sz="1050" b="0" i="0" u="none" strike="noStrike" kern="1200" cap="none" spc="0" normalizeH="0" baseline="0" noProof="0" dirty="0">
              <a:ln>
                <a:noFill/>
              </a:ln>
              <a:solidFill>
                <a:prstClr val="white">
                  <a:lumMod val="85000"/>
                </a:prstClr>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 name="Title 1"/>
          <p:cNvSpPr>
            <a:spLocks noGrp="1"/>
          </p:cNvSpPr>
          <p:nvPr>
            <p:ph type="title"/>
          </p:nvPr>
        </p:nvSpPr>
        <p:spPr>
          <a:xfrm>
            <a:off x="245872" y="573889"/>
            <a:ext cx="3756111" cy="3872571"/>
          </a:xfrm>
          <a:noFill/>
          <a:effectLst/>
        </p:spPr>
        <p:txBody>
          <a:bodyPr anchor="t">
            <a:noAutofit/>
          </a:bodyPr>
          <a:lstStyle/>
          <a:p>
            <a: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Cold-Climate Design Criteria: </a:t>
            </a:r>
            <a:b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b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Pick the Right Refrigerant</a:t>
            </a:r>
            <a:endParaRPr lang="en-US" sz="2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endParaRPr>
          </a:p>
        </p:txBody>
      </p:sp>
      <p:pic>
        <p:nvPicPr>
          <p:cNvPr id="4" name="Picture 2" descr="apartment-building-clip-art - NYC on the Cheap">
            <a:extLst>
              <a:ext uri="{FF2B5EF4-FFF2-40B4-BE49-F238E27FC236}">
                <a16:creationId xmlns:a16="http://schemas.microsoft.com/office/drawing/2014/main" id="{6B7BEE4D-95CE-8495-9057-2E4C194AFC7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084712" y="148834"/>
            <a:ext cx="2540050" cy="1270025"/>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7">
            <a:extLst>
              <a:ext uri="{FF2B5EF4-FFF2-40B4-BE49-F238E27FC236}">
                <a16:creationId xmlns:a16="http://schemas.microsoft.com/office/drawing/2014/main" id="{B1F097DF-6B2C-8ADE-5230-ED464456D8A2}"/>
              </a:ext>
            </a:extLst>
          </p:cNvPr>
          <p:cNvSpPr txBox="1">
            <a:spLocks/>
          </p:cNvSpPr>
          <p:nvPr/>
        </p:nvSpPr>
        <p:spPr>
          <a:xfrm>
            <a:off x="3894212" y="1418859"/>
            <a:ext cx="3916390" cy="2091313"/>
          </a:xfrm>
          <a:prstGeom prst="rect">
            <a:avLst/>
          </a:prstGeom>
        </p:spPr>
        <p:txBody>
          <a:bodyPr/>
          <a:lstStyle>
            <a:lvl1pPr marL="342900" indent="-342900" algn="l" defTabSz="1097280" rtl="0" eaLnBrk="1" latinLnBrk="0" hangingPunct="1">
              <a:lnSpc>
                <a:spcPct val="90000"/>
              </a:lnSpc>
              <a:spcBef>
                <a:spcPts val="1200"/>
              </a:spcBef>
              <a:buFont typeface="Wingdings" panose="05000000000000000000" pitchFamily="2" charset="2"/>
              <a:buChar char="§"/>
              <a:defRPr sz="3000" kern="1200">
                <a:solidFill>
                  <a:schemeClr val="tx1"/>
                </a:solidFill>
                <a:latin typeface="Karla" pitchFamily="2" charset="0"/>
                <a:ea typeface="Karla" pitchFamily="2" charset="0"/>
                <a:cs typeface="+mn-cs"/>
              </a:defRPr>
            </a:lvl1pPr>
            <a:lvl2pPr marL="685800" indent="-342900" algn="l" defTabSz="1097280" rtl="0" eaLnBrk="1" latinLnBrk="0" hangingPunct="1">
              <a:lnSpc>
                <a:spcPct val="90000"/>
              </a:lnSpc>
              <a:spcBef>
                <a:spcPts val="600"/>
              </a:spcBef>
              <a:buFont typeface="Karla" pitchFamily="2" charset="0"/>
              <a:buChar char="—"/>
              <a:defRPr sz="2500" kern="1200">
                <a:solidFill>
                  <a:schemeClr val="tx1"/>
                </a:solidFill>
                <a:latin typeface="Karla" pitchFamily="2" charset="0"/>
                <a:ea typeface="Karla" pitchFamily="2" charset="0"/>
                <a:cs typeface="+mn-cs"/>
              </a:defRPr>
            </a:lvl2pPr>
            <a:lvl3pPr marL="1028700" indent="-342900" algn="l" defTabSz="1097280" rtl="0" eaLnBrk="1" latinLnBrk="0" hangingPunct="1">
              <a:lnSpc>
                <a:spcPct val="90000"/>
              </a:lnSpc>
              <a:spcBef>
                <a:spcPts val="600"/>
              </a:spcBef>
              <a:buFont typeface="Wingdings" panose="05000000000000000000" pitchFamily="2" charset="2"/>
              <a:buChar char="§"/>
              <a:defRPr sz="2000" kern="1200">
                <a:solidFill>
                  <a:schemeClr val="tx1"/>
                </a:solidFill>
                <a:latin typeface="Karla" pitchFamily="2" charset="0"/>
                <a:ea typeface="Karla" pitchFamily="2" charset="0"/>
                <a:cs typeface="+mn-cs"/>
              </a:defRPr>
            </a:lvl3pPr>
            <a:lvl4pPr marL="1257300" indent="-228600" algn="l" defTabSz="1097280" rtl="0" eaLnBrk="1" latinLnBrk="0" hangingPunct="1">
              <a:lnSpc>
                <a:spcPct val="90000"/>
              </a:lnSpc>
              <a:spcBef>
                <a:spcPts val="600"/>
              </a:spcBef>
              <a:buFont typeface="Karla" pitchFamily="2" charset="0"/>
              <a:buChar char="—"/>
              <a:defRPr sz="1600" kern="1200">
                <a:solidFill>
                  <a:schemeClr val="tx1"/>
                </a:solidFill>
                <a:latin typeface="Karla" pitchFamily="2" charset="0"/>
                <a:ea typeface="Karla" pitchFamily="2" charset="0"/>
                <a:cs typeface="+mn-cs"/>
              </a:defRPr>
            </a:lvl4pPr>
            <a:lvl5pPr marL="1485900" indent="-228600" algn="l" defTabSz="1097280" rtl="0" eaLnBrk="1" latinLnBrk="0" hangingPunct="1">
              <a:lnSpc>
                <a:spcPct val="90000"/>
              </a:lnSpc>
              <a:spcBef>
                <a:spcPts val="600"/>
              </a:spcBef>
              <a:buFont typeface="Wingdings" panose="05000000000000000000" pitchFamily="2" charset="2"/>
              <a:buChar char="§"/>
              <a:defRPr sz="1400" kern="1200">
                <a:solidFill>
                  <a:schemeClr val="tx1"/>
                </a:solidFill>
                <a:latin typeface="Karla" pitchFamily="2" charset="0"/>
                <a:ea typeface="Karla" pitchFamily="2" charset="0"/>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lvl="1">
              <a:buFont typeface="Wingdings" panose="05000000000000000000" pitchFamily="2" charset="2"/>
              <a:buChar char="§"/>
            </a:pPr>
            <a:r>
              <a:rPr lang="en-US" sz="2083"/>
              <a:t>100x 1-Bedroom</a:t>
            </a:r>
          </a:p>
          <a:p>
            <a:pPr lvl="1">
              <a:buFont typeface="Wingdings" panose="05000000000000000000" pitchFamily="2" charset="2"/>
              <a:buChar char="§"/>
            </a:pPr>
            <a:r>
              <a:rPr lang="en-US" sz="2083"/>
              <a:t>100x 2-Bedroom</a:t>
            </a:r>
          </a:p>
          <a:p>
            <a:pPr lvl="1">
              <a:buFont typeface="Wingdings" panose="05000000000000000000" pitchFamily="2" charset="2"/>
              <a:buChar char="§"/>
            </a:pPr>
            <a:endParaRPr lang="en-US" sz="2083"/>
          </a:p>
          <a:p>
            <a:pPr lvl="1">
              <a:buFont typeface="Wingdings" panose="05000000000000000000" pitchFamily="2" charset="2"/>
              <a:buChar char="§"/>
            </a:pPr>
            <a:r>
              <a:rPr lang="en-US" sz="2083"/>
              <a:t>ASPE</a:t>
            </a:r>
          </a:p>
          <a:p>
            <a:pPr lvl="2"/>
            <a:r>
              <a:rPr lang="en-US" sz="1667"/>
              <a:t>Peak: 1,433 gph for 3 hours</a:t>
            </a:r>
          </a:p>
          <a:p>
            <a:pPr lvl="2"/>
            <a:r>
              <a:rPr lang="en-US" sz="1667"/>
              <a:t>Off-peak:  158 gph for 8 hours </a:t>
            </a:r>
          </a:p>
        </p:txBody>
      </p:sp>
    </p:spTree>
    <p:extLst>
      <p:ext uri="{BB962C8B-B14F-4D97-AF65-F5344CB8AC3E}">
        <p14:creationId xmlns:p14="http://schemas.microsoft.com/office/powerpoint/2010/main" val="377986802"/>
      </p:ext>
    </p:extLst>
  </p:cSld>
  <p:clrMapOvr>
    <a:masterClrMapping/>
  </p:clrMapOvr>
  <p:transition spd="med" advTm="72256">
    <p:pull/>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928779-4F15-4830-180F-B65CDFB45716}"/>
              </a:ext>
            </a:extLst>
          </p:cNvPr>
          <p:cNvSpPr/>
          <p:nvPr/>
        </p:nvSpPr>
        <p:spPr>
          <a:xfrm>
            <a:off x="0" y="0"/>
            <a:ext cx="4001984" cy="6858000"/>
          </a:xfrm>
          <a:prstGeom prst="rect">
            <a:avLst/>
          </a:prstGeom>
          <a:solidFill>
            <a:srgbClr val="0B7E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B501AA3E-56B8-564C-8948-C9D1CC7827AA}"/>
              </a:ext>
            </a:extLst>
          </p:cNvPr>
          <p:cNvSpPr txBox="1"/>
          <p:nvPr/>
        </p:nvSpPr>
        <p:spPr>
          <a:xfrm>
            <a:off x="245873" y="5935222"/>
            <a:ext cx="3566106" cy="25391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lumMod val="85000"/>
                  </a:prstClr>
                </a:solidFill>
                <a:effectLst/>
                <a:uLnTx/>
                <a:uFillTx/>
                <a:latin typeface="Roboto" panose="02000000000000000000" pitchFamily="2" charset="0"/>
                <a:ea typeface="Roboto" panose="02000000000000000000" pitchFamily="2" charset="0"/>
                <a:cs typeface="Roboto" panose="02000000000000000000" pitchFamily="2" charset="0"/>
              </a:rPr>
              <a:t>Source</a:t>
            </a:r>
            <a:r>
              <a:rPr lang="en-US" sz="1050" dirty="0">
                <a:solidFill>
                  <a:prstClr val="white">
                    <a:lumMod val="85000"/>
                  </a:prstClr>
                </a:solidFill>
                <a:latin typeface="Roboto" panose="02000000000000000000" pitchFamily="2" charset="0"/>
                <a:ea typeface="Roboto" panose="02000000000000000000" pitchFamily="2" charset="0"/>
                <a:cs typeface="Roboto" panose="02000000000000000000" pitchFamily="2" charset="0"/>
              </a:rPr>
              <a:t>:  Images Courtesy of SmithGroup </a:t>
            </a:r>
            <a:endParaRPr kumimoji="0" lang="en-US" sz="1050" b="0" i="0" u="none" strike="noStrike" kern="1200" cap="none" spc="0" normalizeH="0" baseline="0" noProof="0" dirty="0">
              <a:ln>
                <a:noFill/>
              </a:ln>
              <a:solidFill>
                <a:prstClr val="white">
                  <a:lumMod val="85000"/>
                </a:prstClr>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 name="Title 1"/>
          <p:cNvSpPr>
            <a:spLocks noGrp="1"/>
          </p:cNvSpPr>
          <p:nvPr>
            <p:ph type="title"/>
          </p:nvPr>
        </p:nvSpPr>
        <p:spPr>
          <a:xfrm>
            <a:off x="245872" y="573889"/>
            <a:ext cx="3756111" cy="3872571"/>
          </a:xfrm>
          <a:noFill/>
          <a:effectLst/>
        </p:spPr>
        <p:txBody>
          <a:bodyPr anchor="t">
            <a:noAutofit/>
          </a:bodyPr>
          <a:lstStyle/>
          <a:p>
            <a: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Cold-Climate Design Criteria: </a:t>
            </a:r>
            <a:b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b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Pick the Right Refrigerant</a:t>
            </a:r>
            <a:endParaRPr lang="en-US" sz="2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endParaRPr>
          </a:p>
        </p:txBody>
      </p:sp>
      <p:pic>
        <p:nvPicPr>
          <p:cNvPr id="4" name="Picture 2" descr="apartment-building-clip-art - NYC on the Cheap">
            <a:extLst>
              <a:ext uri="{FF2B5EF4-FFF2-40B4-BE49-F238E27FC236}">
                <a16:creationId xmlns:a16="http://schemas.microsoft.com/office/drawing/2014/main" id="{6B7BEE4D-95CE-8495-9057-2E4C194AFC7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084712" y="148834"/>
            <a:ext cx="2540050" cy="1270025"/>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7">
            <a:extLst>
              <a:ext uri="{FF2B5EF4-FFF2-40B4-BE49-F238E27FC236}">
                <a16:creationId xmlns:a16="http://schemas.microsoft.com/office/drawing/2014/main" id="{B1F097DF-6B2C-8ADE-5230-ED464456D8A2}"/>
              </a:ext>
            </a:extLst>
          </p:cNvPr>
          <p:cNvSpPr txBox="1">
            <a:spLocks/>
          </p:cNvSpPr>
          <p:nvPr/>
        </p:nvSpPr>
        <p:spPr>
          <a:xfrm>
            <a:off x="3894211" y="1418859"/>
            <a:ext cx="6595011" cy="2353041"/>
          </a:xfrm>
          <a:prstGeom prst="rect">
            <a:avLst/>
          </a:prstGeom>
        </p:spPr>
        <p:txBody>
          <a:bodyPr/>
          <a:lstStyle>
            <a:lvl1pPr marL="342900" indent="-342900" algn="l" defTabSz="1097280" rtl="0" eaLnBrk="1" latinLnBrk="0" hangingPunct="1">
              <a:lnSpc>
                <a:spcPct val="90000"/>
              </a:lnSpc>
              <a:spcBef>
                <a:spcPts val="1200"/>
              </a:spcBef>
              <a:buFont typeface="Wingdings" panose="05000000000000000000" pitchFamily="2" charset="2"/>
              <a:buChar char="§"/>
              <a:defRPr sz="3000" kern="1200">
                <a:solidFill>
                  <a:schemeClr val="tx1"/>
                </a:solidFill>
                <a:latin typeface="Karla" pitchFamily="2" charset="0"/>
                <a:ea typeface="Karla" pitchFamily="2" charset="0"/>
                <a:cs typeface="+mn-cs"/>
              </a:defRPr>
            </a:lvl1pPr>
            <a:lvl2pPr marL="685800" indent="-342900" algn="l" defTabSz="1097280" rtl="0" eaLnBrk="1" latinLnBrk="0" hangingPunct="1">
              <a:lnSpc>
                <a:spcPct val="90000"/>
              </a:lnSpc>
              <a:spcBef>
                <a:spcPts val="600"/>
              </a:spcBef>
              <a:buFont typeface="Karla" pitchFamily="2" charset="0"/>
              <a:buChar char="—"/>
              <a:defRPr sz="2500" kern="1200">
                <a:solidFill>
                  <a:schemeClr val="tx1"/>
                </a:solidFill>
                <a:latin typeface="Karla" pitchFamily="2" charset="0"/>
                <a:ea typeface="Karla" pitchFamily="2" charset="0"/>
                <a:cs typeface="+mn-cs"/>
              </a:defRPr>
            </a:lvl2pPr>
            <a:lvl3pPr marL="1028700" indent="-342900" algn="l" defTabSz="1097280" rtl="0" eaLnBrk="1" latinLnBrk="0" hangingPunct="1">
              <a:lnSpc>
                <a:spcPct val="90000"/>
              </a:lnSpc>
              <a:spcBef>
                <a:spcPts val="600"/>
              </a:spcBef>
              <a:buFont typeface="Wingdings" panose="05000000000000000000" pitchFamily="2" charset="2"/>
              <a:buChar char="§"/>
              <a:defRPr sz="2000" kern="1200">
                <a:solidFill>
                  <a:schemeClr val="tx1"/>
                </a:solidFill>
                <a:latin typeface="Karla" pitchFamily="2" charset="0"/>
                <a:ea typeface="Karla" pitchFamily="2" charset="0"/>
                <a:cs typeface="+mn-cs"/>
              </a:defRPr>
            </a:lvl3pPr>
            <a:lvl4pPr marL="1257300" indent="-228600" algn="l" defTabSz="1097280" rtl="0" eaLnBrk="1" latinLnBrk="0" hangingPunct="1">
              <a:lnSpc>
                <a:spcPct val="90000"/>
              </a:lnSpc>
              <a:spcBef>
                <a:spcPts val="600"/>
              </a:spcBef>
              <a:buFont typeface="Karla" pitchFamily="2" charset="0"/>
              <a:buChar char="—"/>
              <a:defRPr sz="1600" kern="1200">
                <a:solidFill>
                  <a:schemeClr val="tx1"/>
                </a:solidFill>
                <a:latin typeface="Karla" pitchFamily="2" charset="0"/>
                <a:ea typeface="Karla" pitchFamily="2" charset="0"/>
                <a:cs typeface="+mn-cs"/>
              </a:defRPr>
            </a:lvl4pPr>
            <a:lvl5pPr marL="1485900" indent="-228600" algn="l" defTabSz="1097280" rtl="0" eaLnBrk="1" latinLnBrk="0" hangingPunct="1">
              <a:lnSpc>
                <a:spcPct val="90000"/>
              </a:lnSpc>
              <a:spcBef>
                <a:spcPts val="600"/>
              </a:spcBef>
              <a:buFont typeface="Wingdings" panose="05000000000000000000" pitchFamily="2" charset="2"/>
              <a:buChar char="§"/>
              <a:defRPr sz="1400" kern="1200">
                <a:solidFill>
                  <a:schemeClr val="tx1"/>
                </a:solidFill>
                <a:latin typeface="Karla" pitchFamily="2" charset="0"/>
                <a:ea typeface="Karla" pitchFamily="2" charset="0"/>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lvl="1">
              <a:buFont typeface="Wingdings" panose="05000000000000000000" pitchFamily="2" charset="2"/>
              <a:buChar char="§"/>
            </a:pPr>
            <a:r>
              <a:rPr lang="en-US" sz="2083"/>
              <a:t>100x 1-Bedroom</a:t>
            </a:r>
          </a:p>
          <a:p>
            <a:pPr lvl="1">
              <a:buFont typeface="Wingdings" panose="05000000000000000000" pitchFamily="2" charset="2"/>
              <a:buChar char="§"/>
            </a:pPr>
            <a:r>
              <a:rPr lang="en-US" sz="2083"/>
              <a:t>100x 2-Bedroom</a:t>
            </a:r>
          </a:p>
          <a:p>
            <a:pPr marL="342900" lvl="1" indent="0">
              <a:buNone/>
            </a:pPr>
            <a:endParaRPr lang="en-US" sz="2083"/>
          </a:p>
        </p:txBody>
      </p:sp>
      <p:pic>
        <p:nvPicPr>
          <p:cNvPr id="6" name="Picture 5">
            <a:extLst>
              <a:ext uri="{FF2B5EF4-FFF2-40B4-BE49-F238E27FC236}">
                <a16:creationId xmlns:a16="http://schemas.microsoft.com/office/drawing/2014/main" id="{EBBBCA65-A39C-BBCD-C03F-7986DAA7AC9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8474" y="3949186"/>
            <a:ext cx="1297885" cy="1308025"/>
          </a:xfrm>
          <a:prstGeom prst="rect">
            <a:avLst/>
          </a:prstGeom>
        </p:spPr>
      </p:pic>
      <p:pic>
        <p:nvPicPr>
          <p:cNvPr id="7" name="Picture 6">
            <a:extLst>
              <a:ext uri="{FF2B5EF4-FFF2-40B4-BE49-F238E27FC236}">
                <a16:creationId xmlns:a16="http://schemas.microsoft.com/office/drawing/2014/main" id="{E3F0421B-0B59-2E6E-BCEB-0E98BA68DC6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76359" y="3949186"/>
            <a:ext cx="1297885" cy="1308025"/>
          </a:xfrm>
          <a:prstGeom prst="rect">
            <a:avLst/>
          </a:prstGeom>
        </p:spPr>
      </p:pic>
      <p:pic>
        <p:nvPicPr>
          <p:cNvPr id="8" name="Picture 7">
            <a:extLst>
              <a:ext uri="{FF2B5EF4-FFF2-40B4-BE49-F238E27FC236}">
                <a16:creationId xmlns:a16="http://schemas.microsoft.com/office/drawing/2014/main" id="{9268E493-56AD-26E1-C4E9-D65FF7F6BFE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8474" y="2641161"/>
            <a:ext cx="1297885" cy="1308025"/>
          </a:xfrm>
          <a:prstGeom prst="rect">
            <a:avLst/>
          </a:prstGeom>
        </p:spPr>
      </p:pic>
      <p:pic>
        <p:nvPicPr>
          <p:cNvPr id="9" name="Picture 8">
            <a:extLst>
              <a:ext uri="{FF2B5EF4-FFF2-40B4-BE49-F238E27FC236}">
                <a16:creationId xmlns:a16="http://schemas.microsoft.com/office/drawing/2014/main" id="{54AEC779-9C86-F7F7-CABE-C25DB15D02B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76359" y="2641161"/>
            <a:ext cx="1297885" cy="1308025"/>
          </a:xfrm>
          <a:prstGeom prst="rect">
            <a:avLst/>
          </a:prstGeom>
        </p:spPr>
      </p:pic>
      <p:sp>
        <p:nvSpPr>
          <p:cNvPr id="10" name="Plus Sign 9">
            <a:extLst>
              <a:ext uri="{FF2B5EF4-FFF2-40B4-BE49-F238E27FC236}">
                <a16:creationId xmlns:a16="http://schemas.microsoft.com/office/drawing/2014/main" id="{B567482A-6F3A-6AFF-ACBF-4EF5329E2CE1}"/>
              </a:ext>
            </a:extLst>
          </p:cNvPr>
          <p:cNvSpPr/>
          <p:nvPr/>
        </p:nvSpPr>
        <p:spPr>
          <a:xfrm>
            <a:off x="8172218" y="3295173"/>
            <a:ext cx="1180682" cy="1113692"/>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1" name="TextBox 10">
            <a:extLst>
              <a:ext uri="{FF2B5EF4-FFF2-40B4-BE49-F238E27FC236}">
                <a16:creationId xmlns:a16="http://schemas.microsoft.com/office/drawing/2014/main" id="{70D4E1D8-51F1-D2C9-7C3C-28947DEC2787}"/>
              </a:ext>
            </a:extLst>
          </p:cNvPr>
          <p:cNvSpPr txBox="1"/>
          <p:nvPr/>
        </p:nvSpPr>
        <p:spPr>
          <a:xfrm>
            <a:off x="9609885" y="5941698"/>
            <a:ext cx="2336242" cy="553998"/>
          </a:xfrm>
          <a:prstGeom prst="rect">
            <a:avLst/>
          </a:prstGeom>
          <a:noFill/>
        </p:spPr>
        <p:txBody>
          <a:bodyPr wrap="square" rtlCol="0">
            <a:spAutoFit/>
          </a:bodyPr>
          <a:lstStyle/>
          <a:p>
            <a:r>
              <a:rPr lang="en-US" sz="1500"/>
              <a:t>2,750 Gallons of Storage </a:t>
            </a:r>
          </a:p>
          <a:p>
            <a:r>
              <a:rPr lang="en-US" sz="1500"/>
              <a:t>(@ 140F)</a:t>
            </a:r>
          </a:p>
        </p:txBody>
      </p:sp>
      <p:sp>
        <p:nvSpPr>
          <p:cNvPr id="12" name="TextBox 11">
            <a:extLst>
              <a:ext uri="{FF2B5EF4-FFF2-40B4-BE49-F238E27FC236}">
                <a16:creationId xmlns:a16="http://schemas.microsoft.com/office/drawing/2014/main" id="{C576559D-079D-96EA-7544-59741F1622F0}"/>
              </a:ext>
            </a:extLst>
          </p:cNvPr>
          <p:cNvSpPr txBox="1"/>
          <p:nvPr/>
        </p:nvSpPr>
        <p:spPr>
          <a:xfrm>
            <a:off x="5443460" y="5472841"/>
            <a:ext cx="3038231" cy="1246495"/>
          </a:xfrm>
          <a:prstGeom prst="rect">
            <a:avLst/>
          </a:prstGeom>
          <a:noFill/>
        </p:spPr>
        <p:txBody>
          <a:bodyPr wrap="square" rtlCol="0">
            <a:spAutoFit/>
          </a:bodyPr>
          <a:lstStyle/>
          <a:p>
            <a:r>
              <a:rPr lang="en-US" sz="1500"/>
              <a:t>4 Air-Source R-134a Heat Pumps </a:t>
            </a:r>
          </a:p>
          <a:p>
            <a:r>
              <a:rPr lang="en-US" sz="1500"/>
              <a:t>4 x 70 A CB @ 480v</a:t>
            </a:r>
          </a:p>
          <a:p>
            <a:r>
              <a:rPr lang="en-US" sz="1500"/>
              <a:t>176 KVA</a:t>
            </a:r>
          </a:p>
          <a:p>
            <a:r>
              <a:rPr lang="en-US" sz="1500"/>
              <a:t>COP ~&lt;2 @ 5F OAT</a:t>
            </a:r>
          </a:p>
          <a:p>
            <a:r>
              <a:rPr lang="en-US" sz="1500"/>
              <a:t>COP: 4.1 @ 40F OAT</a:t>
            </a:r>
          </a:p>
        </p:txBody>
      </p:sp>
      <p:pic>
        <p:nvPicPr>
          <p:cNvPr id="13" name="Picture 2" descr="Water Heater Storage Tanks | Winsupply">
            <a:extLst>
              <a:ext uri="{FF2B5EF4-FFF2-40B4-BE49-F238E27FC236}">
                <a16:creationId xmlns:a16="http://schemas.microsoft.com/office/drawing/2014/main" id="{7F60C52F-D2E0-66A7-FA16-DA8F68E753D0}"/>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342410" y="3235625"/>
            <a:ext cx="1435596" cy="125614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Water Heater Storage Tanks | Winsupply">
            <a:extLst>
              <a:ext uri="{FF2B5EF4-FFF2-40B4-BE49-F238E27FC236}">
                <a16:creationId xmlns:a16="http://schemas.microsoft.com/office/drawing/2014/main" id="{3AC87C2D-D763-4E50-7572-DF70875668C5}"/>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349229" y="3255602"/>
            <a:ext cx="1435596" cy="125614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Water Heater Storage Tanks | Winsupply">
            <a:extLst>
              <a:ext uri="{FF2B5EF4-FFF2-40B4-BE49-F238E27FC236}">
                <a16:creationId xmlns:a16="http://schemas.microsoft.com/office/drawing/2014/main" id="{214AED80-40E7-EB14-CCD0-075B3AF65F31}"/>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360914" y="4486996"/>
            <a:ext cx="1435596" cy="125614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Water Heater Storage Tanks | Winsupply">
            <a:extLst>
              <a:ext uri="{FF2B5EF4-FFF2-40B4-BE49-F238E27FC236}">
                <a16:creationId xmlns:a16="http://schemas.microsoft.com/office/drawing/2014/main" id="{4C865295-162F-BB99-2776-AEACA86748A8}"/>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385178" y="4511747"/>
            <a:ext cx="1435596" cy="125614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Water Heater Storage Tanks | Winsupply">
            <a:extLst>
              <a:ext uri="{FF2B5EF4-FFF2-40B4-BE49-F238E27FC236}">
                <a16:creationId xmlns:a16="http://schemas.microsoft.com/office/drawing/2014/main" id="{7711129E-A062-5162-827F-DF4AF3EC5E9B}"/>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335656" y="1981625"/>
            <a:ext cx="1435596" cy="125614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Water Heater Storage Tanks | Winsupply">
            <a:extLst>
              <a:ext uri="{FF2B5EF4-FFF2-40B4-BE49-F238E27FC236}">
                <a16:creationId xmlns:a16="http://schemas.microsoft.com/office/drawing/2014/main" id="{C9FAAF85-E599-EA9A-F5AF-FC939F473FB9}"/>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9330547" y="2551538"/>
            <a:ext cx="1435596" cy="654435"/>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E86DFBA9-6988-2667-8265-E860CEEFD16B}"/>
              </a:ext>
            </a:extLst>
          </p:cNvPr>
          <p:cNvSpPr/>
          <p:nvPr/>
        </p:nvSpPr>
        <p:spPr>
          <a:xfrm>
            <a:off x="6865496" y="2856791"/>
            <a:ext cx="960587" cy="19445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0" name="Rectangle 19">
            <a:extLst>
              <a:ext uri="{FF2B5EF4-FFF2-40B4-BE49-F238E27FC236}">
                <a16:creationId xmlns:a16="http://schemas.microsoft.com/office/drawing/2014/main" id="{47E9D798-D1BC-CE36-4D0A-AD9A538733FE}"/>
              </a:ext>
            </a:extLst>
          </p:cNvPr>
          <p:cNvSpPr/>
          <p:nvPr/>
        </p:nvSpPr>
        <p:spPr>
          <a:xfrm>
            <a:off x="5567610" y="2862801"/>
            <a:ext cx="796704" cy="188443"/>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1" name="Rectangle 20">
            <a:extLst>
              <a:ext uri="{FF2B5EF4-FFF2-40B4-BE49-F238E27FC236}">
                <a16:creationId xmlns:a16="http://schemas.microsoft.com/office/drawing/2014/main" id="{479380B2-ED04-7C13-A0D8-E0E5D1EF4EA5}"/>
              </a:ext>
            </a:extLst>
          </p:cNvPr>
          <p:cNvSpPr/>
          <p:nvPr/>
        </p:nvSpPr>
        <p:spPr>
          <a:xfrm>
            <a:off x="6863639" y="4164816"/>
            <a:ext cx="960587" cy="19445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2" name="Rectangle 21">
            <a:extLst>
              <a:ext uri="{FF2B5EF4-FFF2-40B4-BE49-F238E27FC236}">
                <a16:creationId xmlns:a16="http://schemas.microsoft.com/office/drawing/2014/main" id="{72B0CDE5-A9C2-C5AB-E7CC-484934035E82}"/>
              </a:ext>
            </a:extLst>
          </p:cNvPr>
          <p:cNvSpPr/>
          <p:nvPr/>
        </p:nvSpPr>
        <p:spPr>
          <a:xfrm>
            <a:off x="5565754" y="4170826"/>
            <a:ext cx="796704" cy="188443"/>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3" name="Rectangle 22">
            <a:extLst>
              <a:ext uri="{FF2B5EF4-FFF2-40B4-BE49-F238E27FC236}">
                <a16:creationId xmlns:a16="http://schemas.microsoft.com/office/drawing/2014/main" id="{F2BB12CF-0422-1672-1766-3F241EDF159E}"/>
              </a:ext>
            </a:extLst>
          </p:cNvPr>
          <p:cNvSpPr/>
          <p:nvPr/>
        </p:nvSpPr>
        <p:spPr>
          <a:xfrm>
            <a:off x="9931171" y="4683767"/>
            <a:ext cx="315178" cy="2531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4" name="Rectangle 23">
            <a:extLst>
              <a:ext uri="{FF2B5EF4-FFF2-40B4-BE49-F238E27FC236}">
                <a16:creationId xmlns:a16="http://schemas.microsoft.com/office/drawing/2014/main" id="{D8AB1AA5-0ADF-B53C-E2E2-3E1634757279}"/>
              </a:ext>
            </a:extLst>
          </p:cNvPr>
          <p:cNvSpPr/>
          <p:nvPr/>
        </p:nvSpPr>
        <p:spPr>
          <a:xfrm>
            <a:off x="10957570" y="4710304"/>
            <a:ext cx="315178" cy="2531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5" name="Rectangle 24">
            <a:extLst>
              <a:ext uri="{FF2B5EF4-FFF2-40B4-BE49-F238E27FC236}">
                <a16:creationId xmlns:a16="http://schemas.microsoft.com/office/drawing/2014/main" id="{EF36E068-644F-7A0E-EBAF-7E261FF3A98D}"/>
              </a:ext>
            </a:extLst>
          </p:cNvPr>
          <p:cNvSpPr/>
          <p:nvPr/>
        </p:nvSpPr>
        <p:spPr>
          <a:xfrm>
            <a:off x="9921123" y="3429000"/>
            <a:ext cx="315178" cy="2531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6" name="Rectangle 25">
            <a:extLst>
              <a:ext uri="{FF2B5EF4-FFF2-40B4-BE49-F238E27FC236}">
                <a16:creationId xmlns:a16="http://schemas.microsoft.com/office/drawing/2014/main" id="{99EB3AA4-9390-822A-F28F-B7E1A9BF6C31}"/>
              </a:ext>
            </a:extLst>
          </p:cNvPr>
          <p:cNvSpPr/>
          <p:nvPr/>
        </p:nvSpPr>
        <p:spPr>
          <a:xfrm>
            <a:off x="10927942" y="3441588"/>
            <a:ext cx="315178" cy="2531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7" name="Rectangle 26">
            <a:extLst>
              <a:ext uri="{FF2B5EF4-FFF2-40B4-BE49-F238E27FC236}">
                <a16:creationId xmlns:a16="http://schemas.microsoft.com/office/drawing/2014/main" id="{1079DBBD-1E36-C5D3-21B9-787258B58953}"/>
              </a:ext>
            </a:extLst>
          </p:cNvPr>
          <p:cNvSpPr/>
          <p:nvPr/>
        </p:nvSpPr>
        <p:spPr>
          <a:xfrm>
            <a:off x="10918473" y="2182198"/>
            <a:ext cx="315178" cy="2531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Tree>
    <p:extLst>
      <p:ext uri="{BB962C8B-B14F-4D97-AF65-F5344CB8AC3E}">
        <p14:creationId xmlns:p14="http://schemas.microsoft.com/office/powerpoint/2010/main" val="2178974660"/>
      </p:ext>
    </p:extLst>
  </p:cSld>
  <p:clrMapOvr>
    <a:masterClrMapping/>
  </p:clrMapOvr>
  <p:transition spd="med" advTm="72256">
    <p:pull/>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928779-4F15-4830-180F-B65CDFB45716}"/>
              </a:ext>
            </a:extLst>
          </p:cNvPr>
          <p:cNvSpPr/>
          <p:nvPr/>
        </p:nvSpPr>
        <p:spPr>
          <a:xfrm>
            <a:off x="0" y="0"/>
            <a:ext cx="4001984" cy="6858000"/>
          </a:xfrm>
          <a:prstGeom prst="rect">
            <a:avLst/>
          </a:prstGeom>
          <a:solidFill>
            <a:srgbClr val="0B7E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B501AA3E-56B8-564C-8948-C9D1CC7827AA}"/>
              </a:ext>
            </a:extLst>
          </p:cNvPr>
          <p:cNvSpPr txBox="1"/>
          <p:nvPr/>
        </p:nvSpPr>
        <p:spPr>
          <a:xfrm>
            <a:off x="245873" y="5935222"/>
            <a:ext cx="3566106" cy="25391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lumMod val="85000"/>
                  </a:prstClr>
                </a:solidFill>
                <a:effectLst/>
                <a:uLnTx/>
                <a:uFillTx/>
                <a:latin typeface="Roboto" panose="02000000000000000000" pitchFamily="2" charset="0"/>
                <a:ea typeface="Roboto" panose="02000000000000000000" pitchFamily="2" charset="0"/>
                <a:cs typeface="Roboto" panose="02000000000000000000" pitchFamily="2" charset="0"/>
              </a:rPr>
              <a:t>Source</a:t>
            </a:r>
            <a:r>
              <a:rPr lang="en-US" sz="1050" dirty="0">
                <a:solidFill>
                  <a:prstClr val="white">
                    <a:lumMod val="85000"/>
                  </a:prstClr>
                </a:solidFill>
                <a:latin typeface="Roboto" panose="02000000000000000000" pitchFamily="2" charset="0"/>
                <a:ea typeface="Roboto" panose="02000000000000000000" pitchFamily="2" charset="0"/>
                <a:cs typeface="Roboto" panose="02000000000000000000" pitchFamily="2" charset="0"/>
              </a:rPr>
              <a:t>:  Images Courtesy of SmithGroup </a:t>
            </a:r>
            <a:endParaRPr kumimoji="0" lang="en-US" sz="1050" b="0" i="0" u="none" strike="noStrike" kern="1200" cap="none" spc="0" normalizeH="0" baseline="0" noProof="0" dirty="0">
              <a:ln>
                <a:noFill/>
              </a:ln>
              <a:solidFill>
                <a:prstClr val="white">
                  <a:lumMod val="85000"/>
                </a:prstClr>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 name="Title 1"/>
          <p:cNvSpPr>
            <a:spLocks noGrp="1"/>
          </p:cNvSpPr>
          <p:nvPr>
            <p:ph type="title"/>
          </p:nvPr>
        </p:nvSpPr>
        <p:spPr>
          <a:xfrm>
            <a:off x="245872" y="573889"/>
            <a:ext cx="3756111" cy="3872571"/>
          </a:xfrm>
          <a:noFill/>
          <a:effectLst/>
        </p:spPr>
        <p:txBody>
          <a:bodyPr anchor="t">
            <a:noAutofit/>
          </a:bodyPr>
          <a:lstStyle/>
          <a:p>
            <a: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Cold-Climate Design Criteria: </a:t>
            </a:r>
            <a:b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b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Pick the Right Refrigerant</a:t>
            </a:r>
            <a:endParaRPr lang="en-US" sz="2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endParaRPr>
          </a:p>
        </p:txBody>
      </p:sp>
      <p:pic>
        <p:nvPicPr>
          <p:cNvPr id="4" name="Picture 2" descr="apartment-building-clip-art - NYC on the Cheap">
            <a:extLst>
              <a:ext uri="{FF2B5EF4-FFF2-40B4-BE49-F238E27FC236}">
                <a16:creationId xmlns:a16="http://schemas.microsoft.com/office/drawing/2014/main" id="{6B7BEE4D-95CE-8495-9057-2E4C194AFC7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084712" y="148834"/>
            <a:ext cx="2540050" cy="1270025"/>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7">
            <a:extLst>
              <a:ext uri="{FF2B5EF4-FFF2-40B4-BE49-F238E27FC236}">
                <a16:creationId xmlns:a16="http://schemas.microsoft.com/office/drawing/2014/main" id="{B1F097DF-6B2C-8ADE-5230-ED464456D8A2}"/>
              </a:ext>
            </a:extLst>
          </p:cNvPr>
          <p:cNvSpPr txBox="1">
            <a:spLocks/>
          </p:cNvSpPr>
          <p:nvPr/>
        </p:nvSpPr>
        <p:spPr>
          <a:xfrm>
            <a:off x="3894211" y="1418859"/>
            <a:ext cx="6595011" cy="2353041"/>
          </a:xfrm>
          <a:prstGeom prst="rect">
            <a:avLst/>
          </a:prstGeom>
        </p:spPr>
        <p:txBody>
          <a:bodyPr/>
          <a:lstStyle>
            <a:lvl1pPr marL="342900" indent="-342900" algn="l" defTabSz="1097280" rtl="0" eaLnBrk="1" latinLnBrk="0" hangingPunct="1">
              <a:lnSpc>
                <a:spcPct val="90000"/>
              </a:lnSpc>
              <a:spcBef>
                <a:spcPts val="1200"/>
              </a:spcBef>
              <a:buFont typeface="Wingdings" panose="05000000000000000000" pitchFamily="2" charset="2"/>
              <a:buChar char="§"/>
              <a:defRPr sz="3000" kern="1200">
                <a:solidFill>
                  <a:schemeClr val="tx1"/>
                </a:solidFill>
                <a:latin typeface="Karla" pitchFamily="2" charset="0"/>
                <a:ea typeface="Karla" pitchFamily="2" charset="0"/>
                <a:cs typeface="+mn-cs"/>
              </a:defRPr>
            </a:lvl1pPr>
            <a:lvl2pPr marL="685800" indent="-342900" algn="l" defTabSz="1097280" rtl="0" eaLnBrk="1" latinLnBrk="0" hangingPunct="1">
              <a:lnSpc>
                <a:spcPct val="90000"/>
              </a:lnSpc>
              <a:spcBef>
                <a:spcPts val="600"/>
              </a:spcBef>
              <a:buFont typeface="Karla" pitchFamily="2" charset="0"/>
              <a:buChar char="—"/>
              <a:defRPr sz="2500" kern="1200">
                <a:solidFill>
                  <a:schemeClr val="tx1"/>
                </a:solidFill>
                <a:latin typeface="Karla" pitchFamily="2" charset="0"/>
                <a:ea typeface="Karla" pitchFamily="2" charset="0"/>
                <a:cs typeface="+mn-cs"/>
              </a:defRPr>
            </a:lvl2pPr>
            <a:lvl3pPr marL="1028700" indent="-342900" algn="l" defTabSz="1097280" rtl="0" eaLnBrk="1" latinLnBrk="0" hangingPunct="1">
              <a:lnSpc>
                <a:spcPct val="90000"/>
              </a:lnSpc>
              <a:spcBef>
                <a:spcPts val="600"/>
              </a:spcBef>
              <a:buFont typeface="Wingdings" panose="05000000000000000000" pitchFamily="2" charset="2"/>
              <a:buChar char="§"/>
              <a:defRPr sz="2000" kern="1200">
                <a:solidFill>
                  <a:schemeClr val="tx1"/>
                </a:solidFill>
                <a:latin typeface="Karla" pitchFamily="2" charset="0"/>
                <a:ea typeface="Karla" pitchFamily="2" charset="0"/>
                <a:cs typeface="+mn-cs"/>
              </a:defRPr>
            </a:lvl3pPr>
            <a:lvl4pPr marL="1257300" indent="-228600" algn="l" defTabSz="1097280" rtl="0" eaLnBrk="1" latinLnBrk="0" hangingPunct="1">
              <a:lnSpc>
                <a:spcPct val="90000"/>
              </a:lnSpc>
              <a:spcBef>
                <a:spcPts val="600"/>
              </a:spcBef>
              <a:buFont typeface="Karla" pitchFamily="2" charset="0"/>
              <a:buChar char="—"/>
              <a:defRPr sz="1600" kern="1200">
                <a:solidFill>
                  <a:schemeClr val="tx1"/>
                </a:solidFill>
                <a:latin typeface="Karla" pitchFamily="2" charset="0"/>
                <a:ea typeface="Karla" pitchFamily="2" charset="0"/>
                <a:cs typeface="+mn-cs"/>
              </a:defRPr>
            </a:lvl4pPr>
            <a:lvl5pPr marL="1485900" indent="-228600" algn="l" defTabSz="1097280" rtl="0" eaLnBrk="1" latinLnBrk="0" hangingPunct="1">
              <a:lnSpc>
                <a:spcPct val="90000"/>
              </a:lnSpc>
              <a:spcBef>
                <a:spcPts val="600"/>
              </a:spcBef>
              <a:buFont typeface="Wingdings" panose="05000000000000000000" pitchFamily="2" charset="2"/>
              <a:buChar char="§"/>
              <a:defRPr sz="1400" kern="1200">
                <a:solidFill>
                  <a:schemeClr val="tx1"/>
                </a:solidFill>
                <a:latin typeface="Karla" pitchFamily="2" charset="0"/>
                <a:ea typeface="Karla" pitchFamily="2" charset="0"/>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lvl="1">
              <a:buFont typeface="Wingdings" panose="05000000000000000000" pitchFamily="2" charset="2"/>
              <a:buChar char="§"/>
            </a:pPr>
            <a:r>
              <a:rPr lang="en-US" sz="2083"/>
              <a:t>100x 1-Bedroom</a:t>
            </a:r>
          </a:p>
          <a:p>
            <a:pPr lvl="1">
              <a:buFont typeface="Wingdings" panose="05000000000000000000" pitchFamily="2" charset="2"/>
              <a:buChar char="§"/>
            </a:pPr>
            <a:r>
              <a:rPr lang="en-US" sz="2083"/>
              <a:t>100x 2-Bedroom</a:t>
            </a:r>
          </a:p>
          <a:p>
            <a:pPr marL="342900" lvl="1" indent="0">
              <a:buNone/>
            </a:pPr>
            <a:endParaRPr lang="en-US" sz="2083"/>
          </a:p>
        </p:txBody>
      </p:sp>
      <p:sp>
        <p:nvSpPr>
          <p:cNvPr id="28" name="TextBox 27">
            <a:extLst>
              <a:ext uri="{FF2B5EF4-FFF2-40B4-BE49-F238E27FC236}">
                <a16:creationId xmlns:a16="http://schemas.microsoft.com/office/drawing/2014/main" id="{AE5DE16D-F2CA-ABA1-806D-82D194936A2E}"/>
              </a:ext>
            </a:extLst>
          </p:cNvPr>
          <p:cNvSpPr txBox="1"/>
          <p:nvPr/>
        </p:nvSpPr>
        <p:spPr>
          <a:xfrm>
            <a:off x="9024872" y="5463323"/>
            <a:ext cx="2336242" cy="553998"/>
          </a:xfrm>
          <a:prstGeom prst="rect">
            <a:avLst/>
          </a:prstGeom>
          <a:noFill/>
        </p:spPr>
        <p:txBody>
          <a:bodyPr wrap="square" rtlCol="0">
            <a:spAutoFit/>
          </a:bodyPr>
          <a:lstStyle/>
          <a:p>
            <a:r>
              <a:rPr lang="en-US" sz="1500"/>
              <a:t>1,500 Gallons of Storage </a:t>
            </a:r>
          </a:p>
          <a:p>
            <a:r>
              <a:rPr lang="en-US" sz="1500"/>
              <a:t>(@ 180F)</a:t>
            </a:r>
          </a:p>
        </p:txBody>
      </p:sp>
      <p:sp>
        <p:nvSpPr>
          <p:cNvPr id="29" name="TextBox 28">
            <a:extLst>
              <a:ext uri="{FF2B5EF4-FFF2-40B4-BE49-F238E27FC236}">
                <a16:creationId xmlns:a16="http://schemas.microsoft.com/office/drawing/2014/main" id="{7D415ACF-1FD2-EB90-83A3-B589C5E3712D}"/>
              </a:ext>
            </a:extLst>
          </p:cNvPr>
          <p:cNvSpPr txBox="1"/>
          <p:nvPr/>
        </p:nvSpPr>
        <p:spPr>
          <a:xfrm>
            <a:off x="4927879" y="5249172"/>
            <a:ext cx="2336242" cy="1246495"/>
          </a:xfrm>
          <a:prstGeom prst="rect">
            <a:avLst/>
          </a:prstGeom>
          <a:noFill/>
        </p:spPr>
        <p:txBody>
          <a:bodyPr wrap="square" rtlCol="0">
            <a:spAutoFit/>
          </a:bodyPr>
          <a:lstStyle/>
          <a:p>
            <a:r>
              <a:rPr lang="en-US" sz="1500"/>
              <a:t>2 x C02 Heat (R744)</a:t>
            </a:r>
          </a:p>
          <a:p>
            <a:r>
              <a:rPr lang="en-US" sz="1500"/>
              <a:t>2x 125A CB at 480v</a:t>
            </a:r>
          </a:p>
          <a:p>
            <a:r>
              <a:rPr lang="en-US" sz="1500"/>
              <a:t>138KVA </a:t>
            </a:r>
          </a:p>
          <a:p>
            <a:r>
              <a:rPr lang="en-US" sz="1500"/>
              <a:t>COP 2.2 at 5F OAT</a:t>
            </a:r>
          </a:p>
          <a:p>
            <a:r>
              <a:rPr lang="en-US" sz="1500"/>
              <a:t>COP 3 at 40 F OAT</a:t>
            </a:r>
          </a:p>
        </p:txBody>
      </p:sp>
      <p:pic>
        <p:nvPicPr>
          <p:cNvPr id="30" name="Picture 2" descr="Water Heater Storage Tanks | Winsupply">
            <a:extLst>
              <a:ext uri="{FF2B5EF4-FFF2-40B4-BE49-F238E27FC236}">
                <a16:creationId xmlns:a16="http://schemas.microsoft.com/office/drawing/2014/main" id="{2BECB067-E390-D6F7-0050-23D9EF38CB0E}"/>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656977" y="1966356"/>
            <a:ext cx="1906655" cy="166832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Water Heater Storage Tanks | Winsupply">
            <a:extLst>
              <a:ext uri="{FF2B5EF4-FFF2-40B4-BE49-F238E27FC236}">
                <a16:creationId xmlns:a16="http://schemas.microsoft.com/office/drawing/2014/main" id="{AA78E6C1-FA01-0450-48D9-6E5A02ACF98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517570" y="3558796"/>
            <a:ext cx="1906655" cy="166832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Water Heater Storage Tanks | Winsupply">
            <a:extLst>
              <a:ext uri="{FF2B5EF4-FFF2-40B4-BE49-F238E27FC236}">
                <a16:creationId xmlns:a16="http://schemas.microsoft.com/office/drawing/2014/main" id="{212D6FD7-7475-B83A-199C-5576D17CAFE9}"/>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0111486" y="3558796"/>
            <a:ext cx="1112575" cy="166832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a:extLst>
              <a:ext uri="{FF2B5EF4-FFF2-40B4-BE49-F238E27FC236}">
                <a16:creationId xmlns:a16="http://schemas.microsoft.com/office/drawing/2014/main" id="{0967B1BD-C8A0-D7E4-6866-F0EC7186E3B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754563" y="3792365"/>
            <a:ext cx="1436688" cy="1325563"/>
          </a:xfrm>
          <a:prstGeom prst="rect">
            <a:avLst/>
          </a:prstGeom>
        </p:spPr>
      </p:pic>
      <p:pic>
        <p:nvPicPr>
          <p:cNvPr id="35" name="Picture 34">
            <a:extLst>
              <a:ext uri="{FF2B5EF4-FFF2-40B4-BE49-F238E27FC236}">
                <a16:creationId xmlns:a16="http://schemas.microsoft.com/office/drawing/2014/main" id="{982AF53A-686B-60F6-9984-31F79A3FBEA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127781" y="3792364"/>
            <a:ext cx="1436688" cy="1325563"/>
          </a:xfrm>
          <a:prstGeom prst="rect">
            <a:avLst/>
          </a:prstGeom>
        </p:spPr>
      </p:pic>
      <p:sp>
        <p:nvSpPr>
          <p:cNvPr id="36" name="Rectangle 35">
            <a:extLst>
              <a:ext uri="{FF2B5EF4-FFF2-40B4-BE49-F238E27FC236}">
                <a16:creationId xmlns:a16="http://schemas.microsoft.com/office/drawing/2014/main" id="{21088EB3-BFC5-7122-DDF7-40F2582C7728}"/>
              </a:ext>
            </a:extLst>
          </p:cNvPr>
          <p:cNvSpPr/>
          <p:nvPr/>
        </p:nvSpPr>
        <p:spPr>
          <a:xfrm>
            <a:off x="9347025" y="3819315"/>
            <a:ext cx="315178" cy="2531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7" name="Rectangle 36">
            <a:extLst>
              <a:ext uri="{FF2B5EF4-FFF2-40B4-BE49-F238E27FC236}">
                <a16:creationId xmlns:a16="http://schemas.microsoft.com/office/drawing/2014/main" id="{2906E606-FE20-FD7D-025D-816A15E44D1D}"/>
              </a:ext>
            </a:extLst>
          </p:cNvPr>
          <p:cNvSpPr/>
          <p:nvPr/>
        </p:nvSpPr>
        <p:spPr>
          <a:xfrm>
            <a:off x="10476547" y="3797920"/>
            <a:ext cx="315178" cy="2531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8" name="Rectangle 37">
            <a:extLst>
              <a:ext uri="{FF2B5EF4-FFF2-40B4-BE49-F238E27FC236}">
                <a16:creationId xmlns:a16="http://schemas.microsoft.com/office/drawing/2014/main" id="{33A79D21-E0F6-701A-EBE9-B520EBA37F10}"/>
              </a:ext>
            </a:extLst>
          </p:cNvPr>
          <p:cNvSpPr/>
          <p:nvPr/>
        </p:nvSpPr>
        <p:spPr>
          <a:xfrm>
            <a:off x="10452715" y="2206414"/>
            <a:ext cx="315178" cy="2531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9" name="Rectangle 38">
            <a:extLst>
              <a:ext uri="{FF2B5EF4-FFF2-40B4-BE49-F238E27FC236}">
                <a16:creationId xmlns:a16="http://schemas.microsoft.com/office/drawing/2014/main" id="{0A085C4A-EDF6-88CD-EBB1-331123AB8DA1}"/>
              </a:ext>
            </a:extLst>
          </p:cNvPr>
          <p:cNvSpPr/>
          <p:nvPr/>
        </p:nvSpPr>
        <p:spPr>
          <a:xfrm>
            <a:off x="5099029" y="4038073"/>
            <a:ext cx="315178" cy="2531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0" name="Rectangle 39">
            <a:extLst>
              <a:ext uri="{FF2B5EF4-FFF2-40B4-BE49-F238E27FC236}">
                <a16:creationId xmlns:a16="http://schemas.microsoft.com/office/drawing/2014/main" id="{2599738D-E12B-AFD6-3982-750ED9F55239}"/>
              </a:ext>
            </a:extLst>
          </p:cNvPr>
          <p:cNvSpPr/>
          <p:nvPr/>
        </p:nvSpPr>
        <p:spPr>
          <a:xfrm>
            <a:off x="6432057" y="4036243"/>
            <a:ext cx="315178" cy="2531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1" name="Plus Sign 40">
            <a:extLst>
              <a:ext uri="{FF2B5EF4-FFF2-40B4-BE49-F238E27FC236}">
                <a16:creationId xmlns:a16="http://schemas.microsoft.com/office/drawing/2014/main" id="{92526CF3-B80C-DA0A-E739-524C127D1198}"/>
              </a:ext>
            </a:extLst>
          </p:cNvPr>
          <p:cNvSpPr/>
          <p:nvPr/>
        </p:nvSpPr>
        <p:spPr>
          <a:xfrm>
            <a:off x="7717060" y="3001950"/>
            <a:ext cx="1180682" cy="1113692"/>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Tree>
    <p:extLst>
      <p:ext uri="{BB962C8B-B14F-4D97-AF65-F5344CB8AC3E}">
        <p14:creationId xmlns:p14="http://schemas.microsoft.com/office/powerpoint/2010/main" val="117634374"/>
      </p:ext>
    </p:extLst>
  </p:cSld>
  <p:clrMapOvr>
    <a:masterClrMapping/>
  </p:clrMapOvr>
  <p:transition spd="med" advTm="72256">
    <p:pull/>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928779-4F15-4830-180F-B65CDFB45716}"/>
              </a:ext>
            </a:extLst>
          </p:cNvPr>
          <p:cNvSpPr/>
          <p:nvPr/>
        </p:nvSpPr>
        <p:spPr>
          <a:xfrm>
            <a:off x="0" y="0"/>
            <a:ext cx="4001984" cy="6858000"/>
          </a:xfrm>
          <a:prstGeom prst="rect">
            <a:avLst/>
          </a:prstGeom>
          <a:solidFill>
            <a:srgbClr val="0B7E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B501AA3E-56B8-564C-8948-C9D1CC7827AA}"/>
              </a:ext>
            </a:extLst>
          </p:cNvPr>
          <p:cNvSpPr txBox="1"/>
          <p:nvPr/>
        </p:nvSpPr>
        <p:spPr>
          <a:xfrm>
            <a:off x="245873" y="5935222"/>
            <a:ext cx="3566106" cy="25391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lumMod val="85000"/>
                  </a:prstClr>
                </a:solidFill>
                <a:effectLst/>
                <a:uLnTx/>
                <a:uFillTx/>
                <a:latin typeface="Roboto" panose="02000000000000000000" pitchFamily="2" charset="0"/>
                <a:ea typeface="Roboto" panose="02000000000000000000" pitchFamily="2" charset="0"/>
                <a:cs typeface="Roboto" panose="02000000000000000000" pitchFamily="2" charset="0"/>
              </a:rPr>
              <a:t>Source</a:t>
            </a:r>
            <a:r>
              <a:rPr lang="en-US" sz="1050" dirty="0">
                <a:solidFill>
                  <a:prstClr val="white">
                    <a:lumMod val="85000"/>
                  </a:prstClr>
                </a:solidFill>
                <a:latin typeface="Roboto" panose="02000000000000000000" pitchFamily="2" charset="0"/>
                <a:ea typeface="Roboto" panose="02000000000000000000" pitchFamily="2" charset="0"/>
                <a:cs typeface="Roboto" panose="02000000000000000000" pitchFamily="2" charset="0"/>
              </a:rPr>
              <a:t>:  Images Courtesy of SmithGroup </a:t>
            </a:r>
            <a:endParaRPr kumimoji="0" lang="en-US" sz="1050" b="0" i="0" u="none" strike="noStrike" kern="1200" cap="none" spc="0" normalizeH="0" baseline="0" noProof="0" dirty="0">
              <a:ln>
                <a:noFill/>
              </a:ln>
              <a:solidFill>
                <a:prstClr val="white">
                  <a:lumMod val="85000"/>
                </a:prstClr>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 name="Title 1"/>
          <p:cNvSpPr>
            <a:spLocks noGrp="1"/>
          </p:cNvSpPr>
          <p:nvPr>
            <p:ph type="title"/>
          </p:nvPr>
        </p:nvSpPr>
        <p:spPr>
          <a:xfrm>
            <a:off x="245872" y="573889"/>
            <a:ext cx="3756111" cy="3872571"/>
          </a:xfrm>
          <a:noFill/>
          <a:effectLst/>
        </p:spPr>
        <p:txBody>
          <a:bodyPr anchor="t">
            <a:noAutofit/>
          </a:bodyPr>
          <a:lstStyle/>
          <a:p>
            <a: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Cold-Climate Design Criteria: </a:t>
            </a:r>
            <a:b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b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Pick the Right Refrigerant</a:t>
            </a:r>
            <a:endParaRPr lang="en-US" sz="2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endParaRPr>
          </a:p>
        </p:txBody>
      </p:sp>
      <p:pic>
        <p:nvPicPr>
          <p:cNvPr id="4" name="Picture 2" descr="apartment-building-clip-art - NYC on the Cheap">
            <a:extLst>
              <a:ext uri="{FF2B5EF4-FFF2-40B4-BE49-F238E27FC236}">
                <a16:creationId xmlns:a16="http://schemas.microsoft.com/office/drawing/2014/main" id="{6B7BEE4D-95CE-8495-9057-2E4C194AFC7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084712" y="148834"/>
            <a:ext cx="2540050" cy="1270025"/>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7">
            <a:extLst>
              <a:ext uri="{FF2B5EF4-FFF2-40B4-BE49-F238E27FC236}">
                <a16:creationId xmlns:a16="http://schemas.microsoft.com/office/drawing/2014/main" id="{B1F097DF-6B2C-8ADE-5230-ED464456D8A2}"/>
              </a:ext>
            </a:extLst>
          </p:cNvPr>
          <p:cNvSpPr txBox="1">
            <a:spLocks/>
          </p:cNvSpPr>
          <p:nvPr/>
        </p:nvSpPr>
        <p:spPr>
          <a:xfrm>
            <a:off x="3894211" y="1418859"/>
            <a:ext cx="6595011" cy="2353041"/>
          </a:xfrm>
          <a:prstGeom prst="rect">
            <a:avLst/>
          </a:prstGeom>
        </p:spPr>
        <p:txBody>
          <a:bodyPr/>
          <a:lstStyle>
            <a:lvl1pPr marL="342900" indent="-342900" algn="l" defTabSz="1097280" rtl="0" eaLnBrk="1" latinLnBrk="0" hangingPunct="1">
              <a:lnSpc>
                <a:spcPct val="90000"/>
              </a:lnSpc>
              <a:spcBef>
                <a:spcPts val="1200"/>
              </a:spcBef>
              <a:buFont typeface="Wingdings" panose="05000000000000000000" pitchFamily="2" charset="2"/>
              <a:buChar char="§"/>
              <a:defRPr sz="3000" kern="1200">
                <a:solidFill>
                  <a:schemeClr val="tx1"/>
                </a:solidFill>
                <a:latin typeface="Karla" pitchFamily="2" charset="0"/>
                <a:ea typeface="Karla" pitchFamily="2" charset="0"/>
                <a:cs typeface="+mn-cs"/>
              </a:defRPr>
            </a:lvl1pPr>
            <a:lvl2pPr marL="685800" indent="-342900" algn="l" defTabSz="1097280" rtl="0" eaLnBrk="1" latinLnBrk="0" hangingPunct="1">
              <a:lnSpc>
                <a:spcPct val="90000"/>
              </a:lnSpc>
              <a:spcBef>
                <a:spcPts val="600"/>
              </a:spcBef>
              <a:buFont typeface="Karla" pitchFamily="2" charset="0"/>
              <a:buChar char="—"/>
              <a:defRPr sz="2500" kern="1200">
                <a:solidFill>
                  <a:schemeClr val="tx1"/>
                </a:solidFill>
                <a:latin typeface="Karla" pitchFamily="2" charset="0"/>
                <a:ea typeface="Karla" pitchFamily="2" charset="0"/>
                <a:cs typeface="+mn-cs"/>
              </a:defRPr>
            </a:lvl2pPr>
            <a:lvl3pPr marL="1028700" indent="-342900" algn="l" defTabSz="1097280" rtl="0" eaLnBrk="1" latinLnBrk="0" hangingPunct="1">
              <a:lnSpc>
                <a:spcPct val="90000"/>
              </a:lnSpc>
              <a:spcBef>
                <a:spcPts val="600"/>
              </a:spcBef>
              <a:buFont typeface="Wingdings" panose="05000000000000000000" pitchFamily="2" charset="2"/>
              <a:buChar char="§"/>
              <a:defRPr sz="2000" kern="1200">
                <a:solidFill>
                  <a:schemeClr val="tx1"/>
                </a:solidFill>
                <a:latin typeface="Karla" pitchFamily="2" charset="0"/>
                <a:ea typeface="Karla" pitchFamily="2" charset="0"/>
                <a:cs typeface="+mn-cs"/>
              </a:defRPr>
            </a:lvl3pPr>
            <a:lvl4pPr marL="1257300" indent="-228600" algn="l" defTabSz="1097280" rtl="0" eaLnBrk="1" latinLnBrk="0" hangingPunct="1">
              <a:lnSpc>
                <a:spcPct val="90000"/>
              </a:lnSpc>
              <a:spcBef>
                <a:spcPts val="600"/>
              </a:spcBef>
              <a:buFont typeface="Karla" pitchFamily="2" charset="0"/>
              <a:buChar char="—"/>
              <a:defRPr sz="1600" kern="1200">
                <a:solidFill>
                  <a:schemeClr val="tx1"/>
                </a:solidFill>
                <a:latin typeface="Karla" pitchFamily="2" charset="0"/>
                <a:ea typeface="Karla" pitchFamily="2" charset="0"/>
                <a:cs typeface="+mn-cs"/>
              </a:defRPr>
            </a:lvl4pPr>
            <a:lvl5pPr marL="1485900" indent="-228600" algn="l" defTabSz="1097280" rtl="0" eaLnBrk="1" latinLnBrk="0" hangingPunct="1">
              <a:lnSpc>
                <a:spcPct val="90000"/>
              </a:lnSpc>
              <a:spcBef>
                <a:spcPts val="600"/>
              </a:spcBef>
              <a:buFont typeface="Wingdings" panose="05000000000000000000" pitchFamily="2" charset="2"/>
              <a:buChar char="§"/>
              <a:defRPr sz="1400" kern="1200">
                <a:solidFill>
                  <a:schemeClr val="tx1"/>
                </a:solidFill>
                <a:latin typeface="Karla" pitchFamily="2" charset="0"/>
                <a:ea typeface="Karla" pitchFamily="2" charset="0"/>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lvl="1">
              <a:buFont typeface="Wingdings" panose="05000000000000000000" pitchFamily="2" charset="2"/>
              <a:buChar char="§"/>
            </a:pPr>
            <a:r>
              <a:rPr lang="en-US" sz="2083"/>
              <a:t>100x 1-Bedroom</a:t>
            </a:r>
          </a:p>
          <a:p>
            <a:pPr lvl="1">
              <a:buFont typeface="Wingdings" panose="05000000000000000000" pitchFamily="2" charset="2"/>
              <a:buChar char="§"/>
            </a:pPr>
            <a:r>
              <a:rPr lang="en-US" sz="2083"/>
              <a:t>100x 2-Bedroom</a:t>
            </a:r>
          </a:p>
          <a:p>
            <a:pPr marL="342900" lvl="1" indent="0">
              <a:buNone/>
            </a:pPr>
            <a:endParaRPr lang="en-US" sz="2083"/>
          </a:p>
        </p:txBody>
      </p:sp>
      <p:sp>
        <p:nvSpPr>
          <p:cNvPr id="6" name="Plus Sign 5">
            <a:extLst>
              <a:ext uri="{FF2B5EF4-FFF2-40B4-BE49-F238E27FC236}">
                <a16:creationId xmlns:a16="http://schemas.microsoft.com/office/drawing/2014/main" id="{BEFC1685-3876-5753-264F-29B4210EE85B}"/>
              </a:ext>
            </a:extLst>
          </p:cNvPr>
          <p:cNvSpPr/>
          <p:nvPr/>
        </p:nvSpPr>
        <p:spPr>
          <a:xfrm>
            <a:off x="7873997" y="3143824"/>
            <a:ext cx="1180682" cy="1113692"/>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7" name="TextBox 6">
            <a:extLst>
              <a:ext uri="{FF2B5EF4-FFF2-40B4-BE49-F238E27FC236}">
                <a16:creationId xmlns:a16="http://schemas.microsoft.com/office/drawing/2014/main" id="{4153AD49-FE20-6160-1C5F-2317D12A58A8}"/>
              </a:ext>
            </a:extLst>
          </p:cNvPr>
          <p:cNvSpPr txBox="1"/>
          <p:nvPr/>
        </p:nvSpPr>
        <p:spPr>
          <a:xfrm>
            <a:off x="9343280" y="5533479"/>
            <a:ext cx="2336242" cy="784830"/>
          </a:xfrm>
          <a:prstGeom prst="rect">
            <a:avLst/>
          </a:prstGeom>
          <a:noFill/>
        </p:spPr>
        <p:txBody>
          <a:bodyPr wrap="square" rtlCol="0">
            <a:spAutoFit/>
          </a:bodyPr>
          <a:lstStyle/>
          <a:p>
            <a:r>
              <a:rPr lang="en-US" sz="1500"/>
              <a:t>2,750 Gallons of Storage </a:t>
            </a:r>
          </a:p>
          <a:p>
            <a:r>
              <a:rPr lang="en-US" sz="1500"/>
              <a:t>(@ 140F) + ~2,250 Gal Waste Storage Below Grade</a:t>
            </a:r>
          </a:p>
        </p:txBody>
      </p:sp>
      <p:sp>
        <p:nvSpPr>
          <p:cNvPr id="8" name="TextBox 7">
            <a:extLst>
              <a:ext uri="{FF2B5EF4-FFF2-40B4-BE49-F238E27FC236}">
                <a16:creationId xmlns:a16="http://schemas.microsoft.com/office/drawing/2014/main" id="{81B4A7F6-42DA-E3B2-B40C-B4A59B126EA6}"/>
              </a:ext>
            </a:extLst>
          </p:cNvPr>
          <p:cNvSpPr txBox="1"/>
          <p:nvPr/>
        </p:nvSpPr>
        <p:spPr>
          <a:xfrm>
            <a:off x="4804443" y="4977166"/>
            <a:ext cx="2979615" cy="1708160"/>
          </a:xfrm>
          <a:prstGeom prst="rect">
            <a:avLst/>
          </a:prstGeom>
          <a:noFill/>
        </p:spPr>
        <p:txBody>
          <a:bodyPr wrap="square" rtlCol="0">
            <a:spAutoFit/>
          </a:bodyPr>
          <a:lstStyle/>
          <a:p>
            <a:r>
              <a:rPr lang="en-US" sz="1500"/>
              <a:t>2 x Waste Heat Recovery Heat Pump (R-513a)</a:t>
            </a:r>
          </a:p>
          <a:p>
            <a:r>
              <a:rPr lang="en-US" sz="1500"/>
              <a:t>2x 110A CB @ 480v</a:t>
            </a:r>
          </a:p>
          <a:p>
            <a:r>
              <a:rPr lang="en-US" sz="1500"/>
              <a:t>88 kVA</a:t>
            </a:r>
          </a:p>
          <a:p>
            <a:r>
              <a:rPr lang="en-US" sz="1500"/>
              <a:t>COP 4.1</a:t>
            </a:r>
          </a:p>
          <a:p>
            <a:endParaRPr lang="en-US" sz="1500"/>
          </a:p>
          <a:p>
            <a:endParaRPr lang="en-US" sz="1500"/>
          </a:p>
        </p:txBody>
      </p:sp>
      <p:pic>
        <p:nvPicPr>
          <p:cNvPr id="9" name="Picture 8">
            <a:extLst>
              <a:ext uri="{FF2B5EF4-FFF2-40B4-BE49-F238E27FC236}">
                <a16:creationId xmlns:a16="http://schemas.microsoft.com/office/drawing/2014/main" id="{47533A78-9645-F554-8C16-BFE5D1D7EAB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39656" y="3640262"/>
            <a:ext cx="1239108" cy="1113692"/>
          </a:xfrm>
          <a:prstGeom prst="rect">
            <a:avLst/>
          </a:prstGeom>
        </p:spPr>
      </p:pic>
      <p:pic>
        <p:nvPicPr>
          <p:cNvPr id="10" name="Picture 9">
            <a:extLst>
              <a:ext uri="{FF2B5EF4-FFF2-40B4-BE49-F238E27FC236}">
                <a16:creationId xmlns:a16="http://schemas.microsoft.com/office/drawing/2014/main" id="{D4656993-E08F-71A9-4D74-89E68664C72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55996" y="3640263"/>
            <a:ext cx="1239108" cy="1113692"/>
          </a:xfrm>
          <a:prstGeom prst="rect">
            <a:avLst/>
          </a:prstGeom>
        </p:spPr>
      </p:pic>
      <p:sp>
        <p:nvSpPr>
          <p:cNvPr id="11" name="Rectangle 10">
            <a:extLst>
              <a:ext uri="{FF2B5EF4-FFF2-40B4-BE49-F238E27FC236}">
                <a16:creationId xmlns:a16="http://schemas.microsoft.com/office/drawing/2014/main" id="{B8B60858-137B-D977-233C-1912091AE71F}"/>
              </a:ext>
            </a:extLst>
          </p:cNvPr>
          <p:cNvSpPr/>
          <p:nvPr/>
        </p:nvSpPr>
        <p:spPr>
          <a:xfrm>
            <a:off x="5150808" y="3822623"/>
            <a:ext cx="486333" cy="2531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2" name="Rectangle 11">
            <a:extLst>
              <a:ext uri="{FF2B5EF4-FFF2-40B4-BE49-F238E27FC236}">
                <a16:creationId xmlns:a16="http://schemas.microsoft.com/office/drawing/2014/main" id="{174015DF-251A-DFC6-F4E4-378E073BEB91}"/>
              </a:ext>
            </a:extLst>
          </p:cNvPr>
          <p:cNvSpPr/>
          <p:nvPr/>
        </p:nvSpPr>
        <p:spPr>
          <a:xfrm>
            <a:off x="6457730" y="3800272"/>
            <a:ext cx="486333" cy="2531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pic>
        <p:nvPicPr>
          <p:cNvPr id="13" name="Picture 12" descr="Water Heater Storage Tanks | Winsupply">
            <a:extLst>
              <a:ext uri="{FF2B5EF4-FFF2-40B4-BE49-F238E27FC236}">
                <a16:creationId xmlns:a16="http://schemas.microsoft.com/office/drawing/2014/main" id="{2E4CB981-9F91-C8C6-DC8D-F11A203D92EA}"/>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057301" y="2991382"/>
            <a:ext cx="1435596" cy="125614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Water Heater Storage Tanks | Winsupply">
            <a:extLst>
              <a:ext uri="{FF2B5EF4-FFF2-40B4-BE49-F238E27FC236}">
                <a16:creationId xmlns:a16="http://schemas.microsoft.com/office/drawing/2014/main" id="{29071D2D-A869-C97A-8E75-68252237DC4B}"/>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064120" y="3011359"/>
            <a:ext cx="1435596" cy="125614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Water Heater Storage Tanks | Winsupply">
            <a:extLst>
              <a:ext uri="{FF2B5EF4-FFF2-40B4-BE49-F238E27FC236}">
                <a16:creationId xmlns:a16="http://schemas.microsoft.com/office/drawing/2014/main" id="{A96F60A7-5991-7BE5-94FA-F2E191ABC6FC}"/>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075805" y="4242753"/>
            <a:ext cx="1435596" cy="125614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Water Heater Storage Tanks | Winsupply">
            <a:extLst>
              <a:ext uri="{FF2B5EF4-FFF2-40B4-BE49-F238E27FC236}">
                <a16:creationId xmlns:a16="http://schemas.microsoft.com/office/drawing/2014/main" id="{91D5C6BB-7D3E-9F46-A37A-CC80881831ED}"/>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100069" y="4267504"/>
            <a:ext cx="1435596" cy="125614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Water Heater Storage Tanks | Winsupply">
            <a:extLst>
              <a:ext uri="{FF2B5EF4-FFF2-40B4-BE49-F238E27FC236}">
                <a16:creationId xmlns:a16="http://schemas.microsoft.com/office/drawing/2014/main" id="{0003AAEC-9CF2-583D-576B-3B37586B25B2}"/>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050547" y="1737382"/>
            <a:ext cx="1435596" cy="1256146"/>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25467602-6006-A229-1869-242778CFB62F}"/>
              </a:ext>
            </a:extLst>
          </p:cNvPr>
          <p:cNvSpPr/>
          <p:nvPr/>
        </p:nvSpPr>
        <p:spPr>
          <a:xfrm>
            <a:off x="9646062" y="4439524"/>
            <a:ext cx="315178" cy="2531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9" name="Rectangle 18">
            <a:extLst>
              <a:ext uri="{FF2B5EF4-FFF2-40B4-BE49-F238E27FC236}">
                <a16:creationId xmlns:a16="http://schemas.microsoft.com/office/drawing/2014/main" id="{E7AC1A57-5AB2-A53A-3A0B-371A0BC3D46C}"/>
              </a:ext>
            </a:extLst>
          </p:cNvPr>
          <p:cNvSpPr/>
          <p:nvPr/>
        </p:nvSpPr>
        <p:spPr>
          <a:xfrm>
            <a:off x="10672461" y="4466061"/>
            <a:ext cx="315178" cy="2531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0" name="Rectangle 19">
            <a:extLst>
              <a:ext uri="{FF2B5EF4-FFF2-40B4-BE49-F238E27FC236}">
                <a16:creationId xmlns:a16="http://schemas.microsoft.com/office/drawing/2014/main" id="{74C344C3-156B-9F58-AEFF-7EA431B8F5EF}"/>
              </a:ext>
            </a:extLst>
          </p:cNvPr>
          <p:cNvSpPr/>
          <p:nvPr/>
        </p:nvSpPr>
        <p:spPr>
          <a:xfrm>
            <a:off x="9636014" y="3184757"/>
            <a:ext cx="315178" cy="2531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1" name="Rectangle 20">
            <a:extLst>
              <a:ext uri="{FF2B5EF4-FFF2-40B4-BE49-F238E27FC236}">
                <a16:creationId xmlns:a16="http://schemas.microsoft.com/office/drawing/2014/main" id="{8A463BA2-99D2-10DD-376B-CF366D0690DB}"/>
              </a:ext>
            </a:extLst>
          </p:cNvPr>
          <p:cNvSpPr/>
          <p:nvPr/>
        </p:nvSpPr>
        <p:spPr>
          <a:xfrm>
            <a:off x="10642833" y="3197345"/>
            <a:ext cx="315178" cy="2531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2" name="Rectangle 21">
            <a:extLst>
              <a:ext uri="{FF2B5EF4-FFF2-40B4-BE49-F238E27FC236}">
                <a16:creationId xmlns:a16="http://schemas.microsoft.com/office/drawing/2014/main" id="{6D607F40-896B-B5B1-0DA1-FAC41A92B08F}"/>
              </a:ext>
            </a:extLst>
          </p:cNvPr>
          <p:cNvSpPr/>
          <p:nvPr/>
        </p:nvSpPr>
        <p:spPr>
          <a:xfrm>
            <a:off x="10633364" y="1937955"/>
            <a:ext cx="315178" cy="2531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Tree>
    <p:extLst>
      <p:ext uri="{BB962C8B-B14F-4D97-AF65-F5344CB8AC3E}">
        <p14:creationId xmlns:p14="http://schemas.microsoft.com/office/powerpoint/2010/main" val="2444431992"/>
      </p:ext>
    </p:extLst>
  </p:cSld>
  <p:clrMapOvr>
    <a:masterClrMapping/>
  </p:clrMapOvr>
  <p:transition spd="med" advTm="72256">
    <p:pull/>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DEAF24-35F2-FD8C-34B1-77E34C875DEF}"/>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B6167F8-D06D-9136-FCBB-8ED3C0A3AF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3815" y="1376683"/>
            <a:ext cx="11764370" cy="4910200"/>
          </a:xfrm>
          <a:prstGeom prst="rect">
            <a:avLst/>
          </a:prstGeom>
        </p:spPr>
      </p:pic>
      <p:sp>
        <p:nvSpPr>
          <p:cNvPr id="6" name="Title 1">
            <a:extLst>
              <a:ext uri="{FF2B5EF4-FFF2-40B4-BE49-F238E27FC236}">
                <a16:creationId xmlns:a16="http://schemas.microsoft.com/office/drawing/2014/main" id="{EB3C4CE7-0D24-1AB9-1182-39415E79E295}"/>
              </a:ext>
            </a:extLst>
          </p:cNvPr>
          <p:cNvSpPr>
            <a:spLocks noGrp="1"/>
          </p:cNvSpPr>
          <p:nvPr>
            <p:ph type="title"/>
          </p:nvPr>
        </p:nvSpPr>
        <p:spPr>
          <a:xfrm>
            <a:off x="156925" y="524887"/>
            <a:ext cx="11320841" cy="780145"/>
          </a:xfrm>
        </p:spPr>
        <p:txBody>
          <a:bodyPr>
            <a:noAutofit/>
          </a:bodyPr>
          <a:lstStyle/>
          <a:p>
            <a:r>
              <a:rPr lang="en-US" b="1" dirty="0">
                <a:solidFill>
                  <a:srgbClr val="0B7EC2"/>
                </a:solidFill>
                <a:latin typeface="Roboto Condensed" panose="02000000000000000000" pitchFamily="2" charset="0"/>
                <a:cs typeface="Roboto Condensed" panose="02000000000000000000" pitchFamily="2" charset="0"/>
              </a:rPr>
              <a:t>Cold-Climate Design Criteria: </a:t>
            </a:r>
            <a:r>
              <a:rPr lang="en-US" b="1" dirty="0">
                <a:solidFill>
                  <a:schemeClr val="tx1">
                    <a:lumMod val="75000"/>
                    <a:lumOff val="25000"/>
                  </a:schemeClr>
                </a:solidFill>
                <a:latin typeface="Roboto Condensed" panose="02000000000000000000" pitchFamily="2" charset="0"/>
                <a:cs typeface="Roboto Condensed" panose="02000000000000000000" pitchFamily="2" charset="0"/>
              </a:rPr>
              <a:t>Right Size For the Load Profile</a:t>
            </a:r>
            <a:endParaRPr lang="en-US" b="1" dirty="0">
              <a:solidFill>
                <a:schemeClr val="tx1">
                  <a:lumMod val="75000"/>
                  <a:lumOff val="25000"/>
                </a:schemeClr>
              </a:solidFill>
              <a:latin typeface="Roboto Condensed" panose="02000000000000000000" pitchFamily="2" charset="0"/>
              <a:ea typeface="Roboto Condensed" panose="02000000000000000000" pitchFamily="2" charset="0"/>
              <a:cs typeface="Roboto Condensed" panose="02000000000000000000" pitchFamily="2" charset="0"/>
            </a:endParaRPr>
          </a:p>
        </p:txBody>
      </p:sp>
      <p:pic>
        <p:nvPicPr>
          <p:cNvPr id="2" name="Picture 1">
            <a:extLst>
              <a:ext uri="{FF2B5EF4-FFF2-40B4-BE49-F238E27FC236}">
                <a16:creationId xmlns:a16="http://schemas.microsoft.com/office/drawing/2014/main" id="{2A3E5E46-8137-50EA-14D3-65CC1E3C2F2D}"/>
              </a:ext>
            </a:extLst>
          </p:cNvPr>
          <p:cNvPicPr>
            <a:picLocks noChangeAspect="1"/>
          </p:cNvPicPr>
          <p:nvPr/>
        </p:nvPicPr>
        <p:blipFill>
          <a:blip r:embed="rId3"/>
          <a:stretch>
            <a:fillRect/>
          </a:stretch>
        </p:blipFill>
        <p:spPr>
          <a:xfrm>
            <a:off x="0" y="0"/>
            <a:ext cx="12192000" cy="344905"/>
          </a:xfrm>
          <a:prstGeom prst="rect">
            <a:avLst/>
          </a:prstGeom>
        </p:spPr>
      </p:pic>
      <p:sp>
        <p:nvSpPr>
          <p:cNvPr id="3" name="TextBox 2">
            <a:extLst>
              <a:ext uri="{FF2B5EF4-FFF2-40B4-BE49-F238E27FC236}">
                <a16:creationId xmlns:a16="http://schemas.microsoft.com/office/drawing/2014/main" id="{667DF13C-35B5-0267-6DE7-7A0615CA78E9}"/>
              </a:ext>
            </a:extLst>
          </p:cNvPr>
          <p:cNvSpPr txBox="1"/>
          <p:nvPr/>
        </p:nvSpPr>
        <p:spPr>
          <a:xfrm>
            <a:off x="10184077" y="5961818"/>
            <a:ext cx="1746700"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chemeClr val="tx1">
                    <a:lumMod val="50000"/>
                    <a:lumOff val="50000"/>
                  </a:schemeClr>
                </a:solidFill>
                <a:effectLst/>
                <a:uLnTx/>
                <a:uFillTx/>
                <a:latin typeface="Roboto" panose="02000000000000000000" pitchFamily="2" charset="0"/>
                <a:ea typeface="Roboto" panose="02000000000000000000" pitchFamily="2" charset="0"/>
                <a:cs typeface="Roboto" panose="02000000000000000000" pitchFamily="2" charset="0"/>
              </a:rPr>
              <a:t>Source</a:t>
            </a:r>
            <a:r>
              <a:rPr lang="en-US" sz="1050" dirty="0">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rPr>
              <a:t>:  Images Courtesy of SmithGroup </a:t>
            </a:r>
            <a:endParaRPr kumimoji="0" lang="en-US" sz="1050" b="0" i="0" u="none" strike="noStrike" kern="1200" cap="none" spc="0" normalizeH="0" baseline="0" noProof="0" dirty="0">
              <a:ln>
                <a:noFill/>
              </a:ln>
              <a:solidFill>
                <a:schemeClr val="tx1">
                  <a:lumMod val="50000"/>
                  <a:lumOff val="50000"/>
                </a:schemeClr>
              </a:solidFill>
              <a:effectLst/>
              <a:uLnTx/>
              <a:uFillTx/>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572713228"/>
      </p:ext>
    </p:extLst>
  </p:cSld>
  <p:clrMapOvr>
    <a:masterClrMapping/>
  </p:clrMapOvr>
  <p:transition spd="slow" advTm="0">
    <p:wip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18A7BC8-E36E-4EE4-AAD3-B5A3780AC951}"/>
              </a:ext>
            </a:extLst>
          </p:cNvPr>
          <p:cNvSpPr txBox="1"/>
          <p:nvPr/>
        </p:nvSpPr>
        <p:spPr>
          <a:xfrm>
            <a:off x="852036" y="1973341"/>
            <a:ext cx="3781896" cy="6463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6EB6"/>
                </a:solidFill>
                <a:effectLst/>
                <a:uLnTx/>
                <a:uFillTx/>
                <a:latin typeface="Roboto" panose="02000000000000000000" pitchFamily="2" charset="0"/>
                <a:ea typeface="Roboto" panose="02000000000000000000" pitchFamily="2" charset="0"/>
                <a:cs typeface="Roboto" panose="02000000000000000000" pitchFamily="2" charset="0"/>
              </a:rPr>
              <a:t>Four Key Areas</a:t>
            </a:r>
          </a:p>
        </p:txBody>
      </p:sp>
      <p:pic>
        <p:nvPicPr>
          <p:cNvPr id="6" name="Picture 5">
            <a:extLst>
              <a:ext uri="{FF2B5EF4-FFF2-40B4-BE49-F238E27FC236}">
                <a16:creationId xmlns:a16="http://schemas.microsoft.com/office/drawing/2014/main" id="{D5FD85D9-ECF9-0693-34BA-CB6C66D4B0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2036" y="2673310"/>
            <a:ext cx="3781896" cy="3761885"/>
          </a:xfrm>
          <a:prstGeom prst="rect">
            <a:avLst/>
          </a:prstGeom>
        </p:spPr>
      </p:pic>
      <p:sp>
        <p:nvSpPr>
          <p:cNvPr id="11" name="TextBox 10">
            <a:extLst>
              <a:ext uri="{FF2B5EF4-FFF2-40B4-BE49-F238E27FC236}">
                <a16:creationId xmlns:a16="http://schemas.microsoft.com/office/drawing/2014/main" id="{930817A6-CA88-1426-C2CF-377A2F3F8C61}"/>
              </a:ext>
            </a:extLst>
          </p:cNvPr>
          <p:cNvSpPr txBox="1"/>
          <p:nvPr/>
        </p:nvSpPr>
        <p:spPr>
          <a:xfrm>
            <a:off x="5478818" y="2014285"/>
            <a:ext cx="6196506" cy="4462760"/>
          </a:xfrm>
          <a:prstGeom prst="rect">
            <a:avLst/>
          </a:prstGeom>
          <a:noFill/>
        </p:spPr>
        <p:txBody>
          <a:bodyPr wrap="square">
            <a:spAutoFit/>
          </a:bodyPr>
          <a:lstStyle/>
          <a:p>
            <a:pPr marL="285750" marR="0" lvl="0" indent="-285750" algn="l" defTabSz="457200" rtl="0" eaLnBrk="1" fontAlgn="auto" latinLnBrk="0" hangingPunct="1">
              <a:lnSpc>
                <a:spcPct val="100000"/>
              </a:lnSpc>
              <a:spcBef>
                <a:spcPts val="0"/>
              </a:spcBef>
              <a:spcAft>
                <a:spcPts val="1200"/>
              </a:spcAft>
              <a:buClr>
                <a:srgbClr val="00549B"/>
              </a:buClr>
              <a:buSzPct val="100000"/>
              <a:buFont typeface="Arial" panose="020B0604020202020204" pitchFamily="34" charset="0"/>
              <a:buChar char="•"/>
              <a:tabLst/>
              <a:defRPr/>
            </a:pPr>
            <a:r>
              <a:rPr kumimoji="0" lang="en-US" sz="2400" b="1" i="0" u="none" strike="noStrike" kern="1200" cap="none" spc="0" normalizeH="0" baseline="0" noProof="0" dirty="0">
                <a:ln>
                  <a:noFill/>
                </a:ln>
                <a:solidFill>
                  <a:srgbClr val="006EB6"/>
                </a:solidFill>
                <a:effectLst/>
                <a:uLnTx/>
                <a:uFillTx/>
                <a:latin typeface="Roboto" panose="02000000000000000000" pitchFamily="2" charset="0"/>
                <a:ea typeface="Roboto" panose="02000000000000000000" pitchFamily="2" charset="0"/>
                <a:cs typeface="Roboto" panose="02000000000000000000" pitchFamily="2" charset="0"/>
              </a:rPr>
              <a:t>F</a:t>
            </a:r>
            <a:r>
              <a:rPr kumimoji="0" lang="en-US" sz="2400" b="1" i="0" u="none" strike="noStrike" kern="1200" cap="none" spc="0" normalizeH="0" baseline="0" noProof="0" dirty="0" err="1">
                <a:ln>
                  <a:noFill/>
                </a:ln>
                <a:solidFill>
                  <a:srgbClr val="006EB6"/>
                </a:solidFill>
                <a:effectLst/>
                <a:uLnTx/>
                <a:uFillTx/>
                <a:latin typeface="Roboto" panose="02000000000000000000" pitchFamily="2" charset="0"/>
                <a:ea typeface="Roboto" panose="02000000000000000000" pitchFamily="2" charset="0"/>
                <a:cs typeface="Roboto" panose="02000000000000000000" pitchFamily="2" charset="0"/>
              </a:rPr>
              <a:t>ocused</a:t>
            </a:r>
            <a:r>
              <a:rPr kumimoji="0" lang="en-US" sz="2400" b="1" i="0" u="none" strike="noStrike" kern="1200" cap="none" spc="0" normalizeH="0" baseline="0" noProof="0" dirty="0">
                <a:ln>
                  <a:noFill/>
                </a:ln>
                <a:solidFill>
                  <a:srgbClr val="006EB6"/>
                </a:solidFill>
                <a:effectLst/>
                <a:uLnTx/>
                <a:uFillTx/>
                <a:latin typeface="Roboto" panose="02000000000000000000" pitchFamily="2" charset="0"/>
                <a:ea typeface="Roboto" panose="02000000000000000000" pitchFamily="2" charset="0"/>
                <a:cs typeface="Roboto" panose="02000000000000000000" pitchFamily="2" charset="0"/>
              </a:rPr>
              <a:t> on strategy, thought leadership, industry collaboration, and public advocacy related to building decarbonization</a:t>
            </a:r>
            <a:br>
              <a:rPr kumimoji="0" lang="en-US" sz="2400" b="1" i="0" u="none" strike="noStrike" kern="1200" cap="none" spc="0" normalizeH="0" baseline="0" noProof="0" dirty="0">
                <a:ln>
                  <a:noFill/>
                </a:ln>
                <a:solidFill>
                  <a:srgbClr val="006EB6"/>
                </a:solidFill>
                <a:effectLst/>
                <a:uLnTx/>
                <a:uFillTx/>
                <a:latin typeface="Roboto" panose="02000000000000000000" pitchFamily="2" charset="0"/>
                <a:ea typeface="Roboto" panose="02000000000000000000" pitchFamily="2" charset="0"/>
                <a:cs typeface="Roboto" panose="02000000000000000000" pitchFamily="2" charset="0"/>
              </a:rPr>
            </a:br>
            <a:endParaRPr kumimoji="0" lang="en-US" sz="2400" b="1" i="0" u="none" strike="noStrike" kern="1200" cap="none" spc="0" normalizeH="0" baseline="0" noProof="0" dirty="0">
              <a:ln>
                <a:noFill/>
              </a:ln>
              <a:solidFill>
                <a:srgbClr val="006EB6"/>
              </a:solidFill>
              <a:effectLst/>
              <a:uLnTx/>
              <a:uFillTx/>
              <a:latin typeface="Roboto" panose="02000000000000000000" pitchFamily="2" charset="0"/>
              <a:ea typeface="Roboto" panose="02000000000000000000" pitchFamily="2" charset="0"/>
              <a:cs typeface="Roboto" panose="02000000000000000000" pitchFamily="2" charset="0"/>
            </a:endParaRPr>
          </a:p>
          <a:p>
            <a:pPr marL="285750" marR="0" lvl="0" indent="-285750" algn="l" defTabSz="457200" rtl="0" eaLnBrk="1" fontAlgn="auto" latinLnBrk="0" hangingPunct="1">
              <a:lnSpc>
                <a:spcPct val="100000"/>
              </a:lnSpc>
              <a:spcBef>
                <a:spcPts val="0"/>
              </a:spcBef>
              <a:spcAft>
                <a:spcPts val="1200"/>
              </a:spcAft>
              <a:buClr>
                <a:srgbClr val="00549B"/>
              </a:buClr>
              <a:buSzPct val="100000"/>
              <a:buFont typeface="Arial" panose="020B0604020202020204" pitchFamily="34" charset="0"/>
              <a:buChar char="•"/>
              <a:tabLst/>
              <a:defRPr/>
            </a:pPr>
            <a:r>
              <a:rPr kumimoji="0" lang="en-US" sz="2400" b="1" i="0" u="none" strike="noStrike" kern="1200" cap="none" spc="0" normalizeH="0" baseline="0" noProof="0" dirty="0">
                <a:ln>
                  <a:noFill/>
                </a:ln>
                <a:solidFill>
                  <a:srgbClr val="006EB6"/>
                </a:solidFill>
                <a:effectLst/>
                <a:uLnTx/>
                <a:uFillTx/>
                <a:latin typeface="Roboto" panose="02000000000000000000" pitchFamily="2" charset="0"/>
                <a:ea typeface="Roboto" panose="02000000000000000000" pitchFamily="2" charset="0"/>
                <a:cs typeface="Roboto" panose="02000000000000000000" pitchFamily="2" charset="0"/>
              </a:rPr>
              <a:t>Works with the ASHRAE councils to deliver projects</a:t>
            </a:r>
          </a:p>
          <a:p>
            <a:pPr marL="914400" marR="0" lvl="1" indent="-457200" algn="l" defTabSz="914400" rtl="0" eaLnBrk="1" fontAlgn="auto" latinLnBrk="0" hangingPunct="1">
              <a:lnSpc>
                <a:spcPct val="100000"/>
              </a:lnSpc>
              <a:spcBef>
                <a:spcPts val="0"/>
              </a:spcBef>
              <a:spcAft>
                <a:spcPts val="0"/>
              </a:spcAft>
              <a:buClr>
                <a:srgbClr val="00549B"/>
              </a:buClr>
              <a:buSzPct val="80000"/>
              <a:buFont typeface="Wingdings" pitchFamily="2" charset="2"/>
              <a:buChar char="Ø"/>
              <a:tabLst/>
              <a:defRPr/>
            </a:pPr>
            <a:r>
              <a:rPr kumimoji="0" lang="en-US" sz="2400" b="1" i="0" u="none" strike="noStrike" kern="1200" cap="none" spc="0" normalizeH="0" baseline="0" noProof="0" dirty="0">
                <a:ln>
                  <a:noFill/>
                </a:ln>
                <a:solidFill>
                  <a:srgbClr val="006EB6"/>
                </a:solidFill>
                <a:effectLst/>
                <a:uLnTx/>
                <a:uFillTx/>
                <a:latin typeface="Roboto" panose="02000000000000000000" pitchFamily="2" charset="0"/>
                <a:ea typeface="Roboto" panose="02000000000000000000" pitchFamily="2" charset="0"/>
                <a:cs typeface="Roboto" panose="02000000000000000000" pitchFamily="2" charset="0"/>
              </a:rPr>
              <a:t>Technology</a:t>
            </a:r>
          </a:p>
          <a:p>
            <a:pPr marL="914400" marR="0" lvl="1" indent="-457200" algn="l" defTabSz="914400" rtl="0" eaLnBrk="1" fontAlgn="auto" latinLnBrk="0" hangingPunct="1">
              <a:lnSpc>
                <a:spcPct val="100000"/>
              </a:lnSpc>
              <a:spcBef>
                <a:spcPts val="0"/>
              </a:spcBef>
              <a:spcAft>
                <a:spcPts val="0"/>
              </a:spcAft>
              <a:buClr>
                <a:srgbClr val="00549B"/>
              </a:buClr>
              <a:buSzPct val="80000"/>
              <a:buFont typeface="Wingdings" pitchFamily="2" charset="2"/>
              <a:buChar char="Ø"/>
              <a:tabLst/>
              <a:defRPr/>
            </a:pPr>
            <a:r>
              <a:rPr kumimoji="0" lang="en-US" sz="2400" b="1" i="0" u="none" strike="noStrike" kern="1200" cap="none" spc="0" normalizeH="0" baseline="0" noProof="0" dirty="0">
                <a:ln>
                  <a:noFill/>
                </a:ln>
                <a:solidFill>
                  <a:srgbClr val="006EB6"/>
                </a:solidFill>
                <a:effectLst/>
                <a:uLnTx/>
                <a:uFillTx/>
                <a:latin typeface="Roboto" panose="02000000000000000000" pitchFamily="2" charset="0"/>
                <a:ea typeface="Roboto" panose="02000000000000000000" pitchFamily="2" charset="0"/>
                <a:cs typeface="Roboto" panose="02000000000000000000" pitchFamily="2" charset="0"/>
              </a:rPr>
              <a:t>Education</a:t>
            </a:r>
          </a:p>
          <a:p>
            <a:pPr marL="914400" marR="0" lvl="1" indent="-457200" algn="l" defTabSz="914400" rtl="0" eaLnBrk="1" fontAlgn="auto" latinLnBrk="0" hangingPunct="1">
              <a:lnSpc>
                <a:spcPct val="100000"/>
              </a:lnSpc>
              <a:spcBef>
                <a:spcPts val="0"/>
              </a:spcBef>
              <a:spcAft>
                <a:spcPts val="0"/>
              </a:spcAft>
              <a:buClr>
                <a:srgbClr val="00549B"/>
              </a:buClr>
              <a:buSzPct val="80000"/>
              <a:buFont typeface="Wingdings" pitchFamily="2" charset="2"/>
              <a:buChar char="Ø"/>
              <a:tabLst/>
              <a:defRPr/>
            </a:pPr>
            <a:r>
              <a:rPr kumimoji="0" lang="en-US" sz="2400" b="1" i="0" u="none" strike="noStrike" kern="1200" cap="none" spc="0" normalizeH="0" baseline="0" noProof="0" dirty="0">
                <a:ln>
                  <a:noFill/>
                </a:ln>
                <a:solidFill>
                  <a:srgbClr val="006EB6"/>
                </a:solidFill>
                <a:effectLst/>
                <a:uLnTx/>
                <a:uFillTx/>
                <a:latin typeface="Roboto" panose="02000000000000000000" pitchFamily="2" charset="0"/>
                <a:ea typeface="Roboto" panose="02000000000000000000" pitchFamily="2" charset="0"/>
                <a:cs typeface="Roboto" panose="02000000000000000000" pitchFamily="2" charset="0"/>
              </a:rPr>
              <a:t>Research</a:t>
            </a:r>
          </a:p>
          <a:p>
            <a:pPr marL="914400" marR="0" lvl="1" indent="-457200" algn="l" defTabSz="914400" rtl="0" eaLnBrk="1" fontAlgn="auto" latinLnBrk="0" hangingPunct="1">
              <a:lnSpc>
                <a:spcPct val="100000"/>
              </a:lnSpc>
              <a:spcBef>
                <a:spcPts val="0"/>
              </a:spcBef>
              <a:spcAft>
                <a:spcPts val="0"/>
              </a:spcAft>
              <a:buClr>
                <a:srgbClr val="00549B"/>
              </a:buClr>
              <a:buSzPct val="80000"/>
              <a:buFont typeface="Wingdings" pitchFamily="2" charset="2"/>
              <a:buChar char="Ø"/>
              <a:tabLst/>
              <a:defRPr/>
            </a:pPr>
            <a:r>
              <a:rPr kumimoji="0" lang="en-US" sz="2400" b="1" i="0" u="none" strike="noStrike" kern="1200" cap="none" spc="0" normalizeH="0" baseline="0" noProof="0" dirty="0">
                <a:ln>
                  <a:noFill/>
                </a:ln>
                <a:solidFill>
                  <a:srgbClr val="006EB6"/>
                </a:solidFill>
                <a:effectLst/>
                <a:uLnTx/>
                <a:uFillTx/>
                <a:latin typeface="Roboto" panose="02000000000000000000" pitchFamily="2" charset="0"/>
                <a:ea typeface="Roboto" panose="02000000000000000000" pitchFamily="2" charset="0"/>
                <a:cs typeface="Roboto" panose="02000000000000000000" pitchFamily="2" charset="0"/>
              </a:rPr>
              <a:t>Standards</a:t>
            </a:r>
          </a:p>
        </p:txBody>
      </p:sp>
      <p:sp>
        <p:nvSpPr>
          <p:cNvPr id="13" name="TextBox 12">
            <a:extLst>
              <a:ext uri="{FF2B5EF4-FFF2-40B4-BE49-F238E27FC236}">
                <a16:creationId xmlns:a16="http://schemas.microsoft.com/office/drawing/2014/main" id="{C9B15BF2-CCE6-4075-C96E-5E8364A445AE}"/>
              </a:ext>
            </a:extLst>
          </p:cNvPr>
          <p:cNvSpPr txBox="1"/>
          <p:nvPr/>
        </p:nvSpPr>
        <p:spPr>
          <a:xfrm>
            <a:off x="457201" y="694194"/>
            <a:ext cx="1077207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Roboto Condensed" panose="02000000000000000000" pitchFamily="2" charset="0"/>
                <a:ea typeface="Roboto Condensed" panose="02000000000000000000" pitchFamily="2" charset="0"/>
                <a:cs typeface="Roboto Condensed" panose="02000000000000000000" pitchFamily="2" charset="0"/>
              </a:rPr>
              <a:t>Center of Excellence for Building Decarbonization (CEBD)</a:t>
            </a:r>
          </a:p>
        </p:txBody>
      </p:sp>
      <p:pic>
        <p:nvPicPr>
          <p:cNvPr id="9" name="Picture 8" descr="A blue hexagon with black background&#10;&#10;AI-generated content may be incorrect.">
            <a:extLst>
              <a:ext uri="{FF2B5EF4-FFF2-40B4-BE49-F238E27FC236}">
                <a16:creationId xmlns:a16="http://schemas.microsoft.com/office/drawing/2014/main" id="{67DFE673-80A7-4623-8D8B-4B27D11D197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921922" y="5326187"/>
            <a:ext cx="1562332" cy="1081711"/>
          </a:xfrm>
          <a:prstGeom prst="rect">
            <a:avLst/>
          </a:prstGeom>
        </p:spPr>
      </p:pic>
    </p:spTree>
    <p:extLst>
      <p:ext uri="{BB962C8B-B14F-4D97-AF65-F5344CB8AC3E}">
        <p14:creationId xmlns:p14="http://schemas.microsoft.com/office/powerpoint/2010/main" val="1524212695"/>
      </p:ext>
    </p:extLst>
  </p:cSld>
  <p:clrMapOvr>
    <a:masterClrMapping/>
  </p:clrMapOvr>
  <p:transition spd="med">
    <p:pull/>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52583AF-4910-602A-757D-3A7036CF35D4}"/>
              </a:ext>
            </a:extLst>
          </p:cNvPr>
          <p:cNvSpPr/>
          <p:nvPr/>
        </p:nvSpPr>
        <p:spPr>
          <a:xfrm>
            <a:off x="0" y="0"/>
            <a:ext cx="2647666" cy="6858000"/>
          </a:xfrm>
          <a:prstGeom prst="rect">
            <a:avLst/>
          </a:prstGeom>
          <a:solidFill>
            <a:srgbClr val="0B7E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B501AA3E-56B8-564C-8948-C9D1CC7827AA}"/>
              </a:ext>
            </a:extLst>
          </p:cNvPr>
          <p:cNvSpPr txBox="1"/>
          <p:nvPr/>
        </p:nvSpPr>
        <p:spPr>
          <a:xfrm>
            <a:off x="232229" y="5648435"/>
            <a:ext cx="2210723" cy="90024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lumMod val="85000"/>
                  </a:prstClr>
                </a:solidFill>
                <a:effectLst/>
                <a:uLnTx/>
                <a:uFillTx/>
                <a:latin typeface="Roboto" panose="02000000000000000000" pitchFamily="2" charset="0"/>
                <a:ea typeface="Roboto" panose="02000000000000000000" pitchFamily="2" charset="0"/>
                <a:cs typeface="Roboto" panose="02000000000000000000" pitchFamily="2" charset="0"/>
              </a:rPr>
              <a:t>Source: IPCC AR6 Synthesis Report on Climate Change 2023. All rights reserved. https://www.ipcc.ch/report/ar6/syr/figures/figure-spm-5</a:t>
            </a:r>
          </a:p>
        </p:txBody>
      </p:sp>
      <p:sp>
        <p:nvSpPr>
          <p:cNvPr id="2" name="Title 1"/>
          <p:cNvSpPr>
            <a:spLocks noGrp="1"/>
          </p:cNvSpPr>
          <p:nvPr>
            <p:ph type="title" idx="4294967295"/>
          </p:nvPr>
        </p:nvSpPr>
        <p:spPr>
          <a:xfrm>
            <a:off x="54589" y="619054"/>
            <a:ext cx="2647950" cy="5014912"/>
          </a:xfrm>
          <a:noFill/>
          <a:effectLst/>
        </p:spPr>
        <p:txBody>
          <a:bodyPr anchor="t">
            <a:noAutofit/>
          </a:bodyPr>
          <a:lstStyle/>
          <a:p>
            <a:r>
              <a:rPr lang="en-US" sz="3700" b="1" dirty="0">
                <a:solidFill>
                  <a:schemeClr val="bg1"/>
                </a:solidFill>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Net GHG Emissions Reductions Needed to Minimize Catastrophic Climate Change</a:t>
            </a:r>
          </a:p>
        </p:txBody>
      </p:sp>
      <p:pic>
        <p:nvPicPr>
          <p:cNvPr id="6" name="Picture 5">
            <a:extLst>
              <a:ext uri="{FF2B5EF4-FFF2-40B4-BE49-F238E27FC236}">
                <a16:creationId xmlns:a16="http://schemas.microsoft.com/office/drawing/2014/main" id="{8E42093D-DC11-88C2-59A5-68CA1756DB6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2647666" y="620792"/>
            <a:ext cx="9530689" cy="6106053"/>
          </a:xfrm>
          <a:prstGeom prst="rect">
            <a:avLst/>
          </a:prstGeom>
        </p:spPr>
      </p:pic>
    </p:spTree>
    <p:extLst>
      <p:ext uri="{BB962C8B-B14F-4D97-AF65-F5344CB8AC3E}">
        <p14:creationId xmlns:p14="http://schemas.microsoft.com/office/powerpoint/2010/main" val="3553985759"/>
      </p:ext>
    </p:extLst>
  </p:cSld>
  <p:clrMapOvr>
    <a:masterClrMapping/>
  </p:clrMapOvr>
  <p:transition spd="med" advTm="72256">
    <p:pull/>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8EAB0-307A-D65D-83F8-384BD4A833BC}"/>
              </a:ext>
            </a:extLst>
          </p:cNvPr>
          <p:cNvSpPr>
            <a:spLocks noGrp="1"/>
          </p:cNvSpPr>
          <p:nvPr>
            <p:ph type="ctrTitle"/>
          </p:nvPr>
        </p:nvSpPr>
        <p:spPr/>
        <p:txBody>
          <a:bodyPr>
            <a:normAutofit/>
          </a:bodyPr>
          <a:lstStyle/>
          <a:p>
            <a:r>
              <a:rPr lang="en-US" sz="5400" dirty="0">
                <a:effectLst>
                  <a:outerShdw blurRad="38100" dist="38100" dir="2700000" algn="tl">
                    <a:srgbClr val="000000">
                      <a:alpha val="43137"/>
                    </a:srgbClr>
                  </a:outerShdw>
                </a:effectLst>
              </a:rPr>
              <a:t>ASHRAE Published Decarbonization Guides</a:t>
            </a:r>
          </a:p>
        </p:txBody>
      </p:sp>
      <p:pic>
        <p:nvPicPr>
          <p:cNvPr id="3" name="Picture 2">
            <a:extLst>
              <a:ext uri="{FF2B5EF4-FFF2-40B4-BE49-F238E27FC236}">
                <a16:creationId xmlns:a16="http://schemas.microsoft.com/office/drawing/2014/main" id="{88EEC27E-4B0A-D27A-32EC-A0BF776654E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219367" y="2806881"/>
            <a:ext cx="1956366" cy="2556428"/>
          </a:xfrm>
          <a:prstGeom prst="rect">
            <a:avLst/>
          </a:prstGeom>
          <a:effectLst>
            <a:outerShdw blurRad="254000" dist="38100" dir="5400000" algn="t" rotWithShape="0">
              <a:prstClr val="black">
                <a:alpha val="40000"/>
              </a:prstClr>
            </a:outerShdw>
          </a:effectLst>
        </p:spPr>
      </p:pic>
      <p:pic>
        <p:nvPicPr>
          <p:cNvPr id="4" name="Picture 3">
            <a:extLst>
              <a:ext uri="{FF2B5EF4-FFF2-40B4-BE49-F238E27FC236}">
                <a16:creationId xmlns:a16="http://schemas.microsoft.com/office/drawing/2014/main" id="{45F17C51-F123-04C3-A811-15D2F5BD70E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27151" y="2806881"/>
            <a:ext cx="1956366" cy="2546577"/>
          </a:xfrm>
          <a:prstGeom prst="rect">
            <a:avLst/>
          </a:prstGeom>
          <a:effectLst>
            <a:outerShdw blurRad="254000" dist="38100" dir="5400000" algn="t" rotWithShape="0">
              <a:prstClr val="black">
                <a:alpha val="40000"/>
              </a:prstClr>
            </a:outerShdw>
          </a:effectLst>
        </p:spPr>
      </p:pic>
      <p:pic>
        <p:nvPicPr>
          <p:cNvPr id="5" name="Picture 4">
            <a:extLst>
              <a:ext uri="{FF2B5EF4-FFF2-40B4-BE49-F238E27FC236}">
                <a16:creationId xmlns:a16="http://schemas.microsoft.com/office/drawing/2014/main" id="{1CCCB97B-371E-2395-807C-68B347B55A4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59342" y="3361440"/>
            <a:ext cx="1967809" cy="2546577"/>
          </a:xfrm>
          <a:prstGeom prst="rect">
            <a:avLst/>
          </a:prstGeom>
          <a:effectLst>
            <a:outerShdw blurRad="254000" dist="38100" dir="5400000" algn="t" rotWithShape="0">
              <a:prstClr val="black">
                <a:alpha val="40000"/>
              </a:prstClr>
            </a:outerShdw>
          </a:effectLst>
        </p:spPr>
      </p:pic>
      <p:pic>
        <p:nvPicPr>
          <p:cNvPr id="6" name="Picture 5">
            <a:extLst>
              <a:ext uri="{FF2B5EF4-FFF2-40B4-BE49-F238E27FC236}">
                <a16:creationId xmlns:a16="http://schemas.microsoft.com/office/drawing/2014/main" id="{1CBFCC65-0CE2-3FD8-563A-01BDC74379E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238207" y="3361440"/>
            <a:ext cx="1979573" cy="2556429"/>
          </a:xfrm>
          <a:prstGeom prst="rect">
            <a:avLst/>
          </a:prstGeom>
          <a:effectLst>
            <a:outerShdw blurRad="254000" dist="38100" dir="5400000" algn="t" rotWithShape="0">
              <a:prstClr val="black">
                <a:alpha val="40000"/>
              </a:prstClr>
            </a:outerShdw>
          </a:effectLst>
        </p:spPr>
      </p:pic>
      <p:pic>
        <p:nvPicPr>
          <p:cNvPr id="7" name="Picture 6">
            <a:extLst>
              <a:ext uri="{FF2B5EF4-FFF2-40B4-BE49-F238E27FC236}">
                <a16:creationId xmlns:a16="http://schemas.microsoft.com/office/drawing/2014/main" id="{61B4CEB8-F46D-0ED6-0B4F-2185D200860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825491" y="3871652"/>
            <a:ext cx="2677409" cy="1733786"/>
          </a:xfrm>
          <a:prstGeom prst="rect">
            <a:avLst/>
          </a:prstGeom>
        </p:spPr>
      </p:pic>
      <p:pic>
        <p:nvPicPr>
          <p:cNvPr id="8" name="Picture 7" descr="A cover of a book&#10;&#10;AI-generated content may be incorrect.">
            <a:extLst>
              <a:ext uri="{FF2B5EF4-FFF2-40B4-BE49-F238E27FC236}">
                <a16:creationId xmlns:a16="http://schemas.microsoft.com/office/drawing/2014/main" id="{31870194-DD8F-B8E4-C32C-52C333A47AF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38006" y="2806881"/>
            <a:ext cx="1753295" cy="2349164"/>
          </a:xfrm>
          <a:prstGeom prst="rect">
            <a:avLst/>
          </a:prstGeom>
          <a:effectLst>
            <a:outerShdw blurRad="254000" dist="76200" dir="2700000" algn="tl" rotWithShape="0">
              <a:prstClr val="black">
                <a:alpha val="40000"/>
              </a:prstClr>
            </a:outerShdw>
          </a:effectLst>
        </p:spPr>
      </p:pic>
    </p:spTree>
    <p:extLst>
      <p:ext uri="{BB962C8B-B14F-4D97-AF65-F5344CB8AC3E}">
        <p14:creationId xmlns:p14="http://schemas.microsoft.com/office/powerpoint/2010/main" val="3832710463"/>
      </p:ext>
    </p:extLst>
  </p:cSld>
  <p:clrMapOvr>
    <a:masterClrMapping/>
  </p:clrMapOvr>
  <p:transition spd="med">
    <p:pull/>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37C53A-00CA-F663-73EA-5025A098BA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71F1FF-0F5E-7B35-6CE9-692CB557C107}"/>
              </a:ext>
            </a:extLst>
          </p:cNvPr>
          <p:cNvSpPr>
            <a:spLocks noGrp="1"/>
          </p:cNvSpPr>
          <p:nvPr>
            <p:ph type="ctrTitle"/>
          </p:nvPr>
        </p:nvSpPr>
        <p:spPr>
          <a:xfrm>
            <a:off x="1666918" y="811820"/>
            <a:ext cx="9144000" cy="1646575"/>
          </a:xfrm>
        </p:spPr>
        <p:txBody>
          <a:bodyPr>
            <a:noAutofit/>
          </a:bodyPr>
          <a:lstStyle/>
          <a:p>
            <a:pPr>
              <a:lnSpc>
                <a:spcPct val="100000"/>
              </a:lnSpc>
            </a:pPr>
            <a:r>
              <a:rPr lang="en-US" sz="4400" dirty="0">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ASHRAE Decarbonization Guides</a:t>
            </a:r>
            <a:br>
              <a:rPr lang="en-US" sz="4400" dirty="0"/>
            </a:br>
            <a:r>
              <a:rPr lang="en-US" sz="4400" dirty="0">
                <a:solidFill>
                  <a:srgbClr val="92D050"/>
                </a:solidFill>
                <a:latin typeface="Roboto" panose="02000000000000000000" pitchFamily="2" charset="0"/>
                <a:ea typeface="Roboto" panose="02000000000000000000" pitchFamily="2" charset="0"/>
                <a:cs typeface="Roboto" panose="02000000000000000000" pitchFamily="2" charset="0"/>
              </a:rPr>
              <a:t>COMING IN 2025!</a:t>
            </a:r>
          </a:p>
        </p:txBody>
      </p:sp>
      <p:pic>
        <p:nvPicPr>
          <p:cNvPr id="9" name="Picture 8">
            <a:extLst>
              <a:ext uri="{FF2B5EF4-FFF2-40B4-BE49-F238E27FC236}">
                <a16:creationId xmlns:a16="http://schemas.microsoft.com/office/drawing/2014/main" id="{157AE03A-5857-BBBB-103C-34C05DAE20B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55408" y="3160888"/>
            <a:ext cx="3825795" cy="2477436"/>
          </a:xfrm>
          <a:prstGeom prst="rect">
            <a:avLst/>
          </a:prstGeom>
        </p:spPr>
      </p:pic>
      <p:pic>
        <p:nvPicPr>
          <p:cNvPr id="10" name="Picture 9">
            <a:extLst>
              <a:ext uri="{FF2B5EF4-FFF2-40B4-BE49-F238E27FC236}">
                <a16:creationId xmlns:a16="http://schemas.microsoft.com/office/drawing/2014/main" id="{2A49D1CE-BBD5-04E8-1B69-F551559A347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06433" y="2940641"/>
            <a:ext cx="2238024" cy="2917929"/>
          </a:xfrm>
          <a:prstGeom prst="rect">
            <a:avLst/>
          </a:prstGeom>
          <a:effectLst>
            <a:outerShdw blurRad="254000" dist="38100" dir="5400000" algn="t" rotWithShape="0">
              <a:prstClr val="black">
                <a:alpha val="40000"/>
              </a:prstClr>
            </a:outerShdw>
          </a:effectLst>
        </p:spPr>
      </p:pic>
      <p:pic>
        <p:nvPicPr>
          <p:cNvPr id="11" name="Picture 10" descr="A group of people looking at a blueprint&#10;&#10;Description automatically generated">
            <a:extLst>
              <a:ext uri="{FF2B5EF4-FFF2-40B4-BE49-F238E27FC236}">
                <a16:creationId xmlns:a16="http://schemas.microsoft.com/office/drawing/2014/main" id="{026AF235-BDB6-21A2-AB1E-97F4D563C36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651042" y="2940641"/>
            <a:ext cx="2254233" cy="2916936"/>
          </a:xfrm>
          <a:prstGeom prst="rect">
            <a:avLst/>
          </a:prstGeom>
          <a:effectLst>
            <a:outerShdw blurRad="254000" dist="76200" dir="2700000" algn="tl" rotWithShape="0">
              <a:prstClr val="black">
                <a:alpha val="40000"/>
              </a:prstClr>
            </a:outerShdw>
          </a:effectLst>
        </p:spPr>
      </p:pic>
      <p:sp>
        <p:nvSpPr>
          <p:cNvPr id="12" name="TextBox 11">
            <a:extLst>
              <a:ext uri="{FF2B5EF4-FFF2-40B4-BE49-F238E27FC236}">
                <a16:creationId xmlns:a16="http://schemas.microsoft.com/office/drawing/2014/main" id="{24B62AB4-1EA9-6339-126D-B06D80D490F3}"/>
              </a:ext>
            </a:extLst>
          </p:cNvPr>
          <p:cNvSpPr txBox="1"/>
          <p:nvPr/>
        </p:nvSpPr>
        <p:spPr>
          <a:xfrm>
            <a:off x="1555408" y="4066353"/>
            <a:ext cx="372543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ptos" panose="02110004020202020204"/>
                <a:ea typeface="+mn-ea"/>
                <a:cs typeface="+mn-cs"/>
              </a:rPr>
              <a:t>Expanded Version 2</a:t>
            </a:r>
          </a:p>
        </p:txBody>
      </p:sp>
    </p:spTree>
    <p:extLst>
      <p:ext uri="{BB962C8B-B14F-4D97-AF65-F5344CB8AC3E}">
        <p14:creationId xmlns:p14="http://schemas.microsoft.com/office/powerpoint/2010/main" val="12665411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gradFill flip="none" rotWithShape="1">
          <a:gsLst>
            <a:gs pos="53000">
              <a:srgbClr val="0070C0"/>
            </a:gs>
            <a:gs pos="81000">
              <a:srgbClr val="235D95"/>
            </a:gs>
            <a:gs pos="100000">
              <a:srgbClr val="002060"/>
            </a:gs>
            <a:gs pos="0">
              <a:srgbClr val="4599CA">
                <a:alpha val="77000"/>
              </a:srgbClr>
            </a:gs>
          </a:gsLst>
          <a:lin ang="0" scaled="1"/>
          <a:tileRect/>
        </a:gradFill>
        <a:effectLst/>
      </p:bgPr>
    </p:bg>
    <p:spTree>
      <p:nvGrpSpPr>
        <p:cNvPr id="1" name="">
          <a:extLst>
            <a:ext uri="{FF2B5EF4-FFF2-40B4-BE49-F238E27FC236}">
              <a16:creationId xmlns:a16="http://schemas.microsoft.com/office/drawing/2014/main" id="{14C91257-BBB7-5FAE-30D4-8FC810B41670}"/>
            </a:ext>
          </a:extLst>
        </p:cNvPr>
        <p:cNvGrpSpPr/>
        <p:nvPr/>
      </p:nvGrpSpPr>
      <p:grpSpPr>
        <a:xfrm>
          <a:off x="0" y="0"/>
          <a:ext cx="0" cy="0"/>
          <a:chOff x="0" y="0"/>
          <a:chExt cx="0" cy="0"/>
        </a:xfrm>
      </p:grpSpPr>
      <p:pic>
        <p:nvPicPr>
          <p:cNvPr id="7" name="Picture 6" descr="A close-up of several small cubes&#10;&#10;Description automatically generated">
            <a:extLst>
              <a:ext uri="{FF2B5EF4-FFF2-40B4-BE49-F238E27FC236}">
                <a16:creationId xmlns:a16="http://schemas.microsoft.com/office/drawing/2014/main" id="{5561CF12-E512-4255-AEF6-59188208FE5A}"/>
              </a:ext>
            </a:extLst>
          </p:cNvPr>
          <p:cNvPicPr>
            <a:picLocks noChangeAspect="1"/>
          </p:cNvPicPr>
          <p:nvPr/>
        </p:nvPicPr>
        <p:blipFill rotWithShape="1">
          <a:blip r:embed="rId3" cstate="email">
            <a:alphaModFix amt="28000"/>
            <a:extLst>
              <a:ext uri="{28A0092B-C50C-407E-A947-70E740481C1C}">
                <a14:useLocalDpi xmlns:a14="http://schemas.microsoft.com/office/drawing/2010/main"/>
              </a:ext>
            </a:extLst>
          </a:blip>
          <a:srcRect/>
          <a:stretch/>
        </p:blipFill>
        <p:spPr>
          <a:xfrm>
            <a:off x="0" y="1090863"/>
            <a:ext cx="12191999" cy="5802230"/>
          </a:xfrm>
          <a:prstGeom prst="rect">
            <a:avLst/>
          </a:prstGeom>
        </p:spPr>
      </p:pic>
      <p:pic>
        <p:nvPicPr>
          <p:cNvPr id="3" name="Picture 2" descr="A black and white sign&#10;&#10;Description automatically generated with low confidence">
            <a:extLst>
              <a:ext uri="{FF2B5EF4-FFF2-40B4-BE49-F238E27FC236}">
                <a16:creationId xmlns:a16="http://schemas.microsoft.com/office/drawing/2014/main" id="{74A39F2F-C7FC-3FFA-F86E-D86C9173086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29346" y="1647236"/>
            <a:ext cx="1758480" cy="1295513"/>
          </a:xfrm>
          <a:prstGeom prst="rect">
            <a:avLst/>
          </a:prstGeom>
        </p:spPr>
      </p:pic>
      <p:pic>
        <p:nvPicPr>
          <p:cNvPr id="4" name="Picture 3">
            <a:extLst>
              <a:ext uri="{FF2B5EF4-FFF2-40B4-BE49-F238E27FC236}">
                <a16:creationId xmlns:a16="http://schemas.microsoft.com/office/drawing/2014/main" id="{EC79E0C0-9DDF-072A-F1CA-F821CD6D6D28}"/>
              </a:ext>
            </a:extLst>
          </p:cNvPr>
          <p:cNvPicPr>
            <a:picLocks noChangeAspect="1"/>
          </p:cNvPicPr>
          <p:nvPr/>
        </p:nvPicPr>
        <p:blipFill>
          <a:blip r:embed="rId5"/>
          <a:stretch>
            <a:fillRect/>
          </a:stretch>
        </p:blipFill>
        <p:spPr>
          <a:xfrm>
            <a:off x="9462890" y="1623404"/>
            <a:ext cx="1135025" cy="1319345"/>
          </a:xfrm>
          <a:prstGeom prst="rect">
            <a:avLst/>
          </a:prstGeom>
        </p:spPr>
      </p:pic>
      <p:sp>
        <p:nvSpPr>
          <p:cNvPr id="12" name="TextBox 11">
            <a:extLst>
              <a:ext uri="{FF2B5EF4-FFF2-40B4-BE49-F238E27FC236}">
                <a16:creationId xmlns:a16="http://schemas.microsoft.com/office/drawing/2014/main" id="{6E71506B-DF51-2588-670E-599F2E7CF3D0}"/>
              </a:ext>
            </a:extLst>
          </p:cNvPr>
          <p:cNvSpPr txBox="1"/>
          <p:nvPr/>
        </p:nvSpPr>
        <p:spPr>
          <a:xfrm>
            <a:off x="509409" y="1438738"/>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Google Shape;655;p95">
            <a:extLst>
              <a:ext uri="{FF2B5EF4-FFF2-40B4-BE49-F238E27FC236}">
                <a16:creationId xmlns:a16="http://schemas.microsoft.com/office/drawing/2014/main" id="{5A01CC40-BDD4-C921-FD0E-B57425250B1F}"/>
              </a:ext>
            </a:extLst>
          </p:cNvPr>
          <p:cNvSpPr txBox="1"/>
          <p:nvPr/>
        </p:nvSpPr>
        <p:spPr>
          <a:xfrm>
            <a:off x="7228917" y="3991978"/>
            <a:ext cx="4117818" cy="1011707"/>
          </a:xfrm>
          <a:prstGeom prst="rect">
            <a:avLst/>
          </a:prstGeom>
          <a:noFill/>
          <a:ln>
            <a:noFill/>
          </a:ln>
          <a:effectLst>
            <a:outerShdw blurRad="50800" dist="38100" dir="2700000" algn="tl" rotWithShape="0">
              <a:prstClr val="black">
                <a:alpha val="40000"/>
              </a:prstClr>
            </a:outerShdw>
          </a:effectLst>
        </p:spPr>
        <p:txBody>
          <a:bodyPr spcFirstLastPara="1" wrap="square" lIns="0" tIns="0" rIns="0" bIns="0" anchor="t" anchorCtr="0">
            <a:noAutofit/>
          </a:bodyPr>
          <a:lstStyle/>
          <a:p>
            <a:pPr marL="0" marR="0" lvl="0" indent="0" algn="ctr" defTabSz="457200" rtl="0" eaLnBrk="1" fontAlgn="auto" latinLnBrk="0" hangingPunct="1">
              <a:lnSpc>
                <a:spcPct val="100000"/>
              </a:lnSpc>
              <a:spcBef>
                <a:spcPts val="0"/>
              </a:spcBef>
              <a:spcAft>
                <a:spcPts val="0"/>
              </a:spcAft>
              <a:buClr>
                <a:srgbClr val="FFFFFF"/>
              </a:buClr>
              <a:buSzPts val="7200"/>
              <a:buFontTx/>
              <a:buNone/>
              <a:tabLst/>
              <a:defRPr/>
            </a:pPr>
            <a:r>
              <a:rPr kumimoji="0" lang="en-US" sz="6600" b="1" i="0" u="none" strike="noStrike" kern="0" cap="none" spc="0" normalizeH="0" baseline="0" noProof="0" dirty="0">
                <a:ln>
                  <a:noFill/>
                </a:ln>
                <a:solidFill>
                  <a:srgbClr val="FFFFFF"/>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Roboto"/>
              </a:rPr>
              <a:t>Thank You</a:t>
            </a:r>
            <a:endParaRPr kumimoji="0" sz="2000" b="1" i="0" u="none" strike="noStrike" kern="0" cap="none" spc="0" normalizeH="0" baseline="0" noProof="0" dirty="0">
              <a:ln>
                <a:noFill/>
              </a:ln>
              <a:solidFill>
                <a:srgbClr val="FFFFFF"/>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Roboto Light"/>
            </a:endParaRPr>
          </a:p>
        </p:txBody>
      </p:sp>
      <p:pic>
        <p:nvPicPr>
          <p:cNvPr id="2" name="Picture 1">
            <a:extLst>
              <a:ext uri="{FF2B5EF4-FFF2-40B4-BE49-F238E27FC236}">
                <a16:creationId xmlns:a16="http://schemas.microsoft.com/office/drawing/2014/main" id="{AFC4B53C-AA30-06FC-8E4B-8EBA0FC422DD}"/>
              </a:ext>
            </a:extLst>
          </p:cNvPr>
          <p:cNvPicPr>
            <a:picLocks noChangeAspect="1"/>
          </p:cNvPicPr>
          <p:nvPr/>
        </p:nvPicPr>
        <p:blipFill>
          <a:blip r:embed="rId6" cstate="email">
            <a:extLst>
              <a:ext uri="{BEBA8EAE-BF5A-486C-A8C5-ECC9F3942E4B}">
                <a14:imgProps xmlns:a14="http://schemas.microsoft.com/office/drawing/2010/main">
                  <a14:imgLayer r:embed="rId7">
                    <a14:imgEffect>
                      <a14:saturation sat="99000"/>
                    </a14:imgEffect>
                    <a14:imgEffect>
                      <a14:brightnessContrast bright="-1000"/>
                    </a14:imgEffect>
                  </a14:imgLayer>
                </a14:imgProps>
              </a:ext>
              <a:ext uri="{28A0092B-C50C-407E-A947-70E740481C1C}">
                <a14:useLocalDpi xmlns:a14="http://schemas.microsoft.com/office/drawing/2010/main"/>
              </a:ext>
            </a:extLst>
          </a:blip>
          <a:srcRect r="-7690" b="-20001"/>
          <a:stretch/>
        </p:blipFill>
        <p:spPr>
          <a:xfrm>
            <a:off x="8182730" y="2939356"/>
            <a:ext cx="2560320" cy="822960"/>
          </a:xfrm>
          <a:prstGeom prst="rect">
            <a:avLst/>
          </a:prstGeom>
        </p:spPr>
      </p:pic>
    </p:spTree>
    <p:extLst>
      <p:ext uri="{BB962C8B-B14F-4D97-AF65-F5344CB8AC3E}">
        <p14:creationId xmlns:p14="http://schemas.microsoft.com/office/powerpoint/2010/main" val="3661079394"/>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928779-4F15-4830-180F-B65CDFB45716}"/>
              </a:ext>
            </a:extLst>
          </p:cNvPr>
          <p:cNvSpPr/>
          <p:nvPr/>
        </p:nvSpPr>
        <p:spPr>
          <a:xfrm>
            <a:off x="0" y="0"/>
            <a:ext cx="3048000" cy="6858000"/>
          </a:xfrm>
          <a:prstGeom prst="rect">
            <a:avLst/>
          </a:prstGeom>
          <a:solidFill>
            <a:srgbClr val="0B7E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B501AA3E-56B8-564C-8948-C9D1CC7827AA}"/>
              </a:ext>
            </a:extLst>
          </p:cNvPr>
          <p:cNvSpPr txBox="1"/>
          <p:nvPr/>
        </p:nvSpPr>
        <p:spPr>
          <a:xfrm>
            <a:off x="218186" y="5689562"/>
            <a:ext cx="2611627" cy="90024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lumMod val="85000"/>
                  </a:prstClr>
                </a:solidFill>
                <a:effectLst/>
                <a:uLnTx/>
                <a:uFillTx/>
                <a:latin typeface="Roboto" panose="02000000000000000000" pitchFamily="2" charset="0"/>
                <a:ea typeface="Roboto" panose="02000000000000000000" pitchFamily="2" charset="0"/>
                <a:cs typeface="Roboto" panose="02000000000000000000" pitchFamily="2" charset="0"/>
              </a:rPr>
              <a:t>Source: United States Centers for Disease Control and Prevention. All rights reserved. https://www.cdc.gov/climateandhealth/effects/default.htm</a:t>
            </a:r>
          </a:p>
        </p:txBody>
      </p:sp>
      <p:sp>
        <p:nvSpPr>
          <p:cNvPr id="2" name="Title 1"/>
          <p:cNvSpPr>
            <a:spLocks noGrp="1"/>
          </p:cNvSpPr>
          <p:nvPr>
            <p:ph type="title"/>
          </p:nvPr>
        </p:nvSpPr>
        <p:spPr>
          <a:xfrm>
            <a:off x="245873" y="573889"/>
            <a:ext cx="2802127" cy="3872571"/>
          </a:xfrm>
          <a:noFill/>
          <a:effectLst/>
        </p:spPr>
        <p:txBody>
          <a:bodyPr anchor="t">
            <a:noAutofit/>
          </a:bodyPr>
          <a:lstStyle/>
          <a:p>
            <a: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Directly Impacting The Work Of ASHRAE Members</a:t>
            </a:r>
          </a:p>
        </p:txBody>
      </p:sp>
      <p:pic>
        <p:nvPicPr>
          <p:cNvPr id="3074" name="Picture 2" descr="Impact of climate change on human healthcare.">
            <a:extLst>
              <a:ext uri="{FF2B5EF4-FFF2-40B4-BE49-F238E27FC236}">
                <a16:creationId xmlns:a16="http://schemas.microsoft.com/office/drawing/2014/main" id="{860E80BC-C1B6-FB76-FDD6-3D6A270B1C4A}"/>
              </a:ext>
            </a:extLst>
          </p:cNvPr>
          <p:cNvPicPr>
            <a:picLocks noChangeAspect="1" noChangeArrowheads="1"/>
          </p:cNvPicPr>
          <p:nvPr/>
        </p:nvPicPr>
        <p:blipFill>
          <a:blip r:embed="rId3" cstate="email">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a:ext>
            </a:extLst>
          </a:blip>
          <a:srcRect/>
          <a:stretch>
            <a:fillRect/>
          </a:stretch>
        </p:blipFill>
        <p:spPr bwMode="auto">
          <a:xfrm>
            <a:off x="3048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9980931"/>
      </p:ext>
    </p:extLst>
  </p:cSld>
  <p:clrMapOvr>
    <a:masterClrMapping/>
  </p:clrMapOvr>
  <p:transition spd="med" advTm="72256">
    <p:pull/>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6FE6B8-B2F9-1D13-0CD3-4CA1AFEA96A5}"/>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56417859-F50B-BCF1-2856-5F051E08C10A}"/>
              </a:ext>
            </a:extLst>
          </p:cNvPr>
          <p:cNvSpPr/>
          <p:nvPr/>
        </p:nvSpPr>
        <p:spPr>
          <a:xfrm>
            <a:off x="0" y="0"/>
            <a:ext cx="3048000" cy="6858000"/>
          </a:xfrm>
          <a:prstGeom prst="rect">
            <a:avLst/>
          </a:prstGeom>
          <a:solidFill>
            <a:srgbClr val="0B7E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87AA5DA6-552D-78AB-90DA-0C244C45019D}"/>
              </a:ext>
            </a:extLst>
          </p:cNvPr>
          <p:cNvSpPr txBox="1"/>
          <p:nvPr/>
        </p:nvSpPr>
        <p:spPr>
          <a:xfrm>
            <a:off x="218186" y="5689562"/>
            <a:ext cx="2611627" cy="90024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lumMod val="85000"/>
                  </a:prstClr>
                </a:solidFill>
                <a:effectLst/>
                <a:uLnTx/>
                <a:uFillTx/>
                <a:latin typeface="Roboto" panose="02000000000000000000" pitchFamily="2" charset="0"/>
                <a:ea typeface="Roboto" panose="02000000000000000000" pitchFamily="2" charset="0"/>
                <a:cs typeface="Roboto" panose="02000000000000000000" pitchFamily="2" charset="0"/>
              </a:rPr>
              <a:t>Source: United States Centers for Disease Control and Prevention. All rights reserved. https://www.cdc.gov/climateandhealth/effects/default.htm</a:t>
            </a:r>
          </a:p>
        </p:txBody>
      </p:sp>
      <p:sp>
        <p:nvSpPr>
          <p:cNvPr id="2" name="Title 1">
            <a:extLst>
              <a:ext uri="{FF2B5EF4-FFF2-40B4-BE49-F238E27FC236}">
                <a16:creationId xmlns:a16="http://schemas.microsoft.com/office/drawing/2014/main" id="{F94D8EA5-C466-7F7D-9B47-4BBC2E0AD635}"/>
              </a:ext>
            </a:extLst>
          </p:cNvPr>
          <p:cNvSpPr>
            <a:spLocks noGrp="1"/>
          </p:cNvSpPr>
          <p:nvPr>
            <p:ph type="title"/>
          </p:nvPr>
        </p:nvSpPr>
        <p:spPr>
          <a:xfrm>
            <a:off x="245873" y="573889"/>
            <a:ext cx="2802127" cy="3872571"/>
          </a:xfrm>
          <a:noFill/>
          <a:effectLst/>
        </p:spPr>
        <p:txBody>
          <a:bodyPr anchor="t">
            <a:noAutofit/>
          </a:bodyPr>
          <a:lstStyle/>
          <a:p>
            <a: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Directly Impacting</a:t>
            </a:r>
            <a:br>
              <a:rPr lang="en-US" sz="4400" b="1" dirty="0">
                <a:latin typeface="Roboto Condensed" panose="02000000000000000000" pitchFamily="2" charset="0"/>
                <a:cs typeface="Roboto Condensed" panose="02000000000000000000" pitchFamily="2" charset="0"/>
              </a:rPr>
            </a:br>
            <a: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Health</a:t>
            </a:r>
            <a:b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Safety</a:t>
            </a:r>
            <a:b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Comfort</a:t>
            </a:r>
          </a:p>
        </p:txBody>
      </p:sp>
      <p:pic>
        <p:nvPicPr>
          <p:cNvPr id="3074" name="Picture 2" descr="Impact of climate change on human healthcare.">
            <a:extLst>
              <a:ext uri="{FF2B5EF4-FFF2-40B4-BE49-F238E27FC236}">
                <a16:creationId xmlns:a16="http://schemas.microsoft.com/office/drawing/2014/main" id="{AF61ADA7-5A49-1584-2D92-F08F7837B150}"/>
              </a:ext>
            </a:extLst>
          </p:cNvPr>
          <p:cNvPicPr>
            <a:picLocks noChangeAspect="1" noChangeArrowheads="1"/>
          </p:cNvPicPr>
          <p:nvPr/>
        </p:nvPicPr>
        <p:blipFill>
          <a:blip r:embed="rId3" cstate="email">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a:ext>
            </a:extLst>
          </a:blip>
          <a:srcRect/>
          <a:stretch>
            <a:fillRect/>
          </a:stretch>
        </p:blipFill>
        <p:spPr bwMode="auto">
          <a:xfrm>
            <a:off x="3048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Shape 3">
            <a:extLst>
              <a:ext uri="{FF2B5EF4-FFF2-40B4-BE49-F238E27FC236}">
                <a16:creationId xmlns:a16="http://schemas.microsoft.com/office/drawing/2014/main" id="{5187D312-EE92-F81D-1780-9D68CDC7C854}"/>
              </a:ext>
            </a:extLst>
          </p:cNvPr>
          <p:cNvSpPr/>
          <p:nvPr/>
        </p:nvSpPr>
        <p:spPr>
          <a:xfrm>
            <a:off x="3042138" y="3613638"/>
            <a:ext cx="7746024" cy="3253155"/>
          </a:xfrm>
          <a:custGeom>
            <a:avLst/>
            <a:gdLst>
              <a:gd name="connsiteX0" fmla="*/ 8793 w 7719647"/>
              <a:gd name="connsiteY0" fmla="*/ 0 h 3226777"/>
              <a:gd name="connsiteX1" fmla="*/ 3244362 w 7719647"/>
              <a:gd name="connsiteY1" fmla="*/ 0 h 3226777"/>
              <a:gd name="connsiteX2" fmla="*/ 3253154 w 7719647"/>
              <a:gd name="connsiteY2" fmla="*/ 87923 h 3226777"/>
              <a:gd name="connsiteX3" fmla="*/ 3279531 w 7719647"/>
              <a:gd name="connsiteY3" fmla="*/ 228600 h 3226777"/>
              <a:gd name="connsiteX4" fmla="*/ 3288323 w 7719647"/>
              <a:gd name="connsiteY4" fmla="*/ 298939 h 3226777"/>
              <a:gd name="connsiteX5" fmla="*/ 3323493 w 7719647"/>
              <a:gd name="connsiteY5" fmla="*/ 413239 h 3226777"/>
              <a:gd name="connsiteX6" fmla="*/ 3385039 w 7719647"/>
              <a:gd name="connsiteY6" fmla="*/ 545123 h 3226777"/>
              <a:gd name="connsiteX7" fmla="*/ 3411416 w 7719647"/>
              <a:gd name="connsiteY7" fmla="*/ 633046 h 3226777"/>
              <a:gd name="connsiteX8" fmla="*/ 3508131 w 7719647"/>
              <a:gd name="connsiteY8" fmla="*/ 764931 h 3226777"/>
              <a:gd name="connsiteX9" fmla="*/ 3587262 w 7719647"/>
              <a:gd name="connsiteY9" fmla="*/ 870439 h 3226777"/>
              <a:gd name="connsiteX10" fmla="*/ 3640016 w 7719647"/>
              <a:gd name="connsiteY10" fmla="*/ 940777 h 3226777"/>
              <a:gd name="connsiteX11" fmla="*/ 3736731 w 7719647"/>
              <a:gd name="connsiteY11" fmla="*/ 1011115 h 3226777"/>
              <a:gd name="connsiteX12" fmla="*/ 3798277 w 7719647"/>
              <a:gd name="connsiteY12" fmla="*/ 1063869 h 3226777"/>
              <a:gd name="connsiteX13" fmla="*/ 3912577 w 7719647"/>
              <a:gd name="connsiteY13" fmla="*/ 1134208 h 3226777"/>
              <a:gd name="connsiteX14" fmla="*/ 3982916 w 7719647"/>
              <a:gd name="connsiteY14" fmla="*/ 1169377 h 3226777"/>
              <a:gd name="connsiteX15" fmla="*/ 4053254 w 7719647"/>
              <a:gd name="connsiteY15" fmla="*/ 1204546 h 3226777"/>
              <a:gd name="connsiteX16" fmla="*/ 4158762 w 7719647"/>
              <a:gd name="connsiteY16" fmla="*/ 1239715 h 3226777"/>
              <a:gd name="connsiteX17" fmla="*/ 4299439 w 7719647"/>
              <a:gd name="connsiteY17" fmla="*/ 1283677 h 3226777"/>
              <a:gd name="connsiteX18" fmla="*/ 4413739 w 7719647"/>
              <a:gd name="connsiteY18" fmla="*/ 1292469 h 3226777"/>
              <a:gd name="connsiteX19" fmla="*/ 4554416 w 7719647"/>
              <a:gd name="connsiteY19" fmla="*/ 1292469 h 3226777"/>
              <a:gd name="connsiteX20" fmla="*/ 4730262 w 7719647"/>
              <a:gd name="connsiteY20" fmla="*/ 1292469 h 3226777"/>
              <a:gd name="connsiteX21" fmla="*/ 4862147 w 7719647"/>
              <a:gd name="connsiteY21" fmla="*/ 1257300 h 3226777"/>
              <a:gd name="connsiteX22" fmla="*/ 5046785 w 7719647"/>
              <a:gd name="connsiteY22" fmla="*/ 1195754 h 3226777"/>
              <a:gd name="connsiteX23" fmla="*/ 5169877 w 7719647"/>
              <a:gd name="connsiteY23" fmla="*/ 1125415 h 3226777"/>
              <a:gd name="connsiteX24" fmla="*/ 5284177 w 7719647"/>
              <a:gd name="connsiteY24" fmla="*/ 1072662 h 3226777"/>
              <a:gd name="connsiteX25" fmla="*/ 5407270 w 7719647"/>
              <a:gd name="connsiteY25" fmla="*/ 993531 h 3226777"/>
              <a:gd name="connsiteX26" fmla="*/ 5468816 w 7719647"/>
              <a:gd name="connsiteY26" fmla="*/ 923192 h 3226777"/>
              <a:gd name="connsiteX27" fmla="*/ 7719647 w 7719647"/>
              <a:gd name="connsiteY27" fmla="*/ 3209192 h 3226777"/>
              <a:gd name="connsiteX28" fmla="*/ 0 w 7719647"/>
              <a:gd name="connsiteY28" fmla="*/ 3226777 h 3226777"/>
              <a:gd name="connsiteX29" fmla="*/ 8793 w 7719647"/>
              <a:gd name="connsiteY29" fmla="*/ 0 h 3226777"/>
              <a:gd name="connsiteX0" fmla="*/ 35170 w 7746024"/>
              <a:gd name="connsiteY0" fmla="*/ 0 h 3235570"/>
              <a:gd name="connsiteX1" fmla="*/ 3270739 w 7746024"/>
              <a:gd name="connsiteY1" fmla="*/ 0 h 3235570"/>
              <a:gd name="connsiteX2" fmla="*/ 3279531 w 7746024"/>
              <a:gd name="connsiteY2" fmla="*/ 87923 h 3235570"/>
              <a:gd name="connsiteX3" fmla="*/ 3305908 w 7746024"/>
              <a:gd name="connsiteY3" fmla="*/ 228600 h 3235570"/>
              <a:gd name="connsiteX4" fmla="*/ 3314700 w 7746024"/>
              <a:gd name="connsiteY4" fmla="*/ 298939 h 3235570"/>
              <a:gd name="connsiteX5" fmla="*/ 3349870 w 7746024"/>
              <a:gd name="connsiteY5" fmla="*/ 413239 h 3235570"/>
              <a:gd name="connsiteX6" fmla="*/ 3411416 w 7746024"/>
              <a:gd name="connsiteY6" fmla="*/ 545123 h 3235570"/>
              <a:gd name="connsiteX7" fmla="*/ 3437793 w 7746024"/>
              <a:gd name="connsiteY7" fmla="*/ 633046 h 3235570"/>
              <a:gd name="connsiteX8" fmla="*/ 3534508 w 7746024"/>
              <a:gd name="connsiteY8" fmla="*/ 764931 h 3235570"/>
              <a:gd name="connsiteX9" fmla="*/ 3613639 w 7746024"/>
              <a:gd name="connsiteY9" fmla="*/ 870439 h 3235570"/>
              <a:gd name="connsiteX10" fmla="*/ 3666393 w 7746024"/>
              <a:gd name="connsiteY10" fmla="*/ 940777 h 3235570"/>
              <a:gd name="connsiteX11" fmla="*/ 3763108 w 7746024"/>
              <a:gd name="connsiteY11" fmla="*/ 1011115 h 3235570"/>
              <a:gd name="connsiteX12" fmla="*/ 3824654 w 7746024"/>
              <a:gd name="connsiteY12" fmla="*/ 1063869 h 3235570"/>
              <a:gd name="connsiteX13" fmla="*/ 3938954 w 7746024"/>
              <a:gd name="connsiteY13" fmla="*/ 1134208 h 3235570"/>
              <a:gd name="connsiteX14" fmla="*/ 4009293 w 7746024"/>
              <a:gd name="connsiteY14" fmla="*/ 1169377 h 3235570"/>
              <a:gd name="connsiteX15" fmla="*/ 4079631 w 7746024"/>
              <a:gd name="connsiteY15" fmla="*/ 1204546 h 3235570"/>
              <a:gd name="connsiteX16" fmla="*/ 4185139 w 7746024"/>
              <a:gd name="connsiteY16" fmla="*/ 1239715 h 3235570"/>
              <a:gd name="connsiteX17" fmla="*/ 4325816 w 7746024"/>
              <a:gd name="connsiteY17" fmla="*/ 1283677 h 3235570"/>
              <a:gd name="connsiteX18" fmla="*/ 4440116 w 7746024"/>
              <a:gd name="connsiteY18" fmla="*/ 1292469 h 3235570"/>
              <a:gd name="connsiteX19" fmla="*/ 4580793 w 7746024"/>
              <a:gd name="connsiteY19" fmla="*/ 1292469 h 3235570"/>
              <a:gd name="connsiteX20" fmla="*/ 4756639 w 7746024"/>
              <a:gd name="connsiteY20" fmla="*/ 1292469 h 3235570"/>
              <a:gd name="connsiteX21" fmla="*/ 4888524 w 7746024"/>
              <a:gd name="connsiteY21" fmla="*/ 1257300 h 3235570"/>
              <a:gd name="connsiteX22" fmla="*/ 5073162 w 7746024"/>
              <a:gd name="connsiteY22" fmla="*/ 1195754 h 3235570"/>
              <a:gd name="connsiteX23" fmla="*/ 5196254 w 7746024"/>
              <a:gd name="connsiteY23" fmla="*/ 1125415 h 3235570"/>
              <a:gd name="connsiteX24" fmla="*/ 5310554 w 7746024"/>
              <a:gd name="connsiteY24" fmla="*/ 1072662 h 3235570"/>
              <a:gd name="connsiteX25" fmla="*/ 5433647 w 7746024"/>
              <a:gd name="connsiteY25" fmla="*/ 993531 h 3235570"/>
              <a:gd name="connsiteX26" fmla="*/ 5495193 w 7746024"/>
              <a:gd name="connsiteY26" fmla="*/ 923192 h 3235570"/>
              <a:gd name="connsiteX27" fmla="*/ 7746024 w 7746024"/>
              <a:gd name="connsiteY27" fmla="*/ 3209192 h 3235570"/>
              <a:gd name="connsiteX28" fmla="*/ 0 w 7746024"/>
              <a:gd name="connsiteY28" fmla="*/ 3235570 h 3235570"/>
              <a:gd name="connsiteX29" fmla="*/ 35170 w 7746024"/>
              <a:gd name="connsiteY29" fmla="*/ 0 h 3235570"/>
              <a:gd name="connsiteX0" fmla="*/ 8793 w 7746024"/>
              <a:gd name="connsiteY0" fmla="*/ 0 h 3253155"/>
              <a:gd name="connsiteX1" fmla="*/ 3270739 w 7746024"/>
              <a:gd name="connsiteY1" fmla="*/ 17585 h 3253155"/>
              <a:gd name="connsiteX2" fmla="*/ 3279531 w 7746024"/>
              <a:gd name="connsiteY2" fmla="*/ 105508 h 3253155"/>
              <a:gd name="connsiteX3" fmla="*/ 3305908 w 7746024"/>
              <a:gd name="connsiteY3" fmla="*/ 246185 h 3253155"/>
              <a:gd name="connsiteX4" fmla="*/ 3314700 w 7746024"/>
              <a:gd name="connsiteY4" fmla="*/ 316524 h 3253155"/>
              <a:gd name="connsiteX5" fmla="*/ 3349870 w 7746024"/>
              <a:gd name="connsiteY5" fmla="*/ 430824 h 3253155"/>
              <a:gd name="connsiteX6" fmla="*/ 3411416 w 7746024"/>
              <a:gd name="connsiteY6" fmla="*/ 562708 h 3253155"/>
              <a:gd name="connsiteX7" fmla="*/ 3437793 w 7746024"/>
              <a:gd name="connsiteY7" fmla="*/ 650631 h 3253155"/>
              <a:gd name="connsiteX8" fmla="*/ 3534508 w 7746024"/>
              <a:gd name="connsiteY8" fmla="*/ 782516 h 3253155"/>
              <a:gd name="connsiteX9" fmla="*/ 3613639 w 7746024"/>
              <a:gd name="connsiteY9" fmla="*/ 888024 h 3253155"/>
              <a:gd name="connsiteX10" fmla="*/ 3666393 w 7746024"/>
              <a:gd name="connsiteY10" fmla="*/ 958362 h 3253155"/>
              <a:gd name="connsiteX11" fmla="*/ 3763108 w 7746024"/>
              <a:gd name="connsiteY11" fmla="*/ 1028700 h 3253155"/>
              <a:gd name="connsiteX12" fmla="*/ 3824654 w 7746024"/>
              <a:gd name="connsiteY12" fmla="*/ 1081454 h 3253155"/>
              <a:gd name="connsiteX13" fmla="*/ 3938954 w 7746024"/>
              <a:gd name="connsiteY13" fmla="*/ 1151793 h 3253155"/>
              <a:gd name="connsiteX14" fmla="*/ 4009293 w 7746024"/>
              <a:gd name="connsiteY14" fmla="*/ 1186962 h 3253155"/>
              <a:gd name="connsiteX15" fmla="*/ 4079631 w 7746024"/>
              <a:gd name="connsiteY15" fmla="*/ 1222131 h 3253155"/>
              <a:gd name="connsiteX16" fmla="*/ 4185139 w 7746024"/>
              <a:gd name="connsiteY16" fmla="*/ 1257300 h 3253155"/>
              <a:gd name="connsiteX17" fmla="*/ 4325816 w 7746024"/>
              <a:gd name="connsiteY17" fmla="*/ 1301262 h 3253155"/>
              <a:gd name="connsiteX18" fmla="*/ 4440116 w 7746024"/>
              <a:gd name="connsiteY18" fmla="*/ 1310054 h 3253155"/>
              <a:gd name="connsiteX19" fmla="*/ 4580793 w 7746024"/>
              <a:gd name="connsiteY19" fmla="*/ 1310054 h 3253155"/>
              <a:gd name="connsiteX20" fmla="*/ 4756639 w 7746024"/>
              <a:gd name="connsiteY20" fmla="*/ 1310054 h 3253155"/>
              <a:gd name="connsiteX21" fmla="*/ 4888524 w 7746024"/>
              <a:gd name="connsiteY21" fmla="*/ 1274885 h 3253155"/>
              <a:gd name="connsiteX22" fmla="*/ 5073162 w 7746024"/>
              <a:gd name="connsiteY22" fmla="*/ 1213339 h 3253155"/>
              <a:gd name="connsiteX23" fmla="*/ 5196254 w 7746024"/>
              <a:gd name="connsiteY23" fmla="*/ 1143000 h 3253155"/>
              <a:gd name="connsiteX24" fmla="*/ 5310554 w 7746024"/>
              <a:gd name="connsiteY24" fmla="*/ 1090247 h 3253155"/>
              <a:gd name="connsiteX25" fmla="*/ 5433647 w 7746024"/>
              <a:gd name="connsiteY25" fmla="*/ 1011116 h 3253155"/>
              <a:gd name="connsiteX26" fmla="*/ 5495193 w 7746024"/>
              <a:gd name="connsiteY26" fmla="*/ 940777 h 3253155"/>
              <a:gd name="connsiteX27" fmla="*/ 7746024 w 7746024"/>
              <a:gd name="connsiteY27" fmla="*/ 3226777 h 3253155"/>
              <a:gd name="connsiteX28" fmla="*/ 0 w 7746024"/>
              <a:gd name="connsiteY28" fmla="*/ 3253155 h 3253155"/>
              <a:gd name="connsiteX29" fmla="*/ 8793 w 7746024"/>
              <a:gd name="connsiteY29" fmla="*/ 0 h 3253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746024" h="3253155">
                <a:moveTo>
                  <a:pt x="8793" y="0"/>
                </a:moveTo>
                <a:lnTo>
                  <a:pt x="3270739" y="17585"/>
                </a:lnTo>
                <a:lnTo>
                  <a:pt x="3279531" y="105508"/>
                </a:lnTo>
                <a:lnTo>
                  <a:pt x="3305908" y="246185"/>
                </a:lnTo>
                <a:lnTo>
                  <a:pt x="3314700" y="316524"/>
                </a:lnTo>
                <a:lnTo>
                  <a:pt x="3349870" y="430824"/>
                </a:lnTo>
                <a:lnTo>
                  <a:pt x="3411416" y="562708"/>
                </a:lnTo>
                <a:lnTo>
                  <a:pt x="3437793" y="650631"/>
                </a:lnTo>
                <a:lnTo>
                  <a:pt x="3534508" y="782516"/>
                </a:lnTo>
                <a:lnTo>
                  <a:pt x="3613639" y="888024"/>
                </a:lnTo>
                <a:lnTo>
                  <a:pt x="3666393" y="958362"/>
                </a:lnTo>
                <a:lnTo>
                  <a:pt x="3763108" y="1028700"/>
                </a:lnTo>
                <a:lnTo>
                  <a:pt x="3824654" y="1081454"/>
                </a:lnTo>
                <a:lnTo>
                  <a:pt x="3938954" y="1151793"/>
                </a:lnTo>
                <a:lnTo>
                  <a:pt x="4009293" y="1186962"/>
                </a:lnTo>
                <a:lnTo>
                  <a:pt x="4079631" y="1222131"/>
                </a:lnTo>
                <a:lnTo>
                  <a:pt x="4185139" y="1257300"/>
                </a:lnTo>
                <a:lnTo>
                  <a:pt x="4325816" y="1301262"/>
                </a:lnTo>
                <a:lnTo>
                  <a:pt x="4440116" y="1310054"/>
                </a:lnTo>
                <a:lnTo>
                  <a:pt x="4580793" y="1310054"/>
                </a:lnTo>
                <a:lnTo>
                  <a:pt x="4756639" y="1310054"/>
                </a:lnTo>
                <a:lnTo>
                  <a:pt x="4888524" y="1274885"/>
                </a:lnTo>
                <a:lnTo>
                  <a:pt x="5073162" y="1213339"/>
                </a:lnTo>
                <a:lnTo>
                  <a:pt x="5196254" y="1143000"/>
                </a:lnTo>
                <a:lnTo>
                  <a:pt x="5310554" y="1090247"/>
                </a:lnTo>
                <a:lnTo>
                  <a:pt x="5433647" y="1011116"/>
                </a:lnTo>
                <a:lnTo>
                  <a:pt x="5495193" y="940777"/>
                </a:lnTo>
                <a:lnTo>
                  <a:pt x="7746024" y="3226777"/>
                </a:lnTo>
                <a:lnTo>
                  <a:pt x="0" y="3253155"/>
                </a:lnTo>
                <a:lnTo>
                  <a:pt x="8793" y="0"/>
                </a:lnTo>
                <a:close/>
              </a:path>
            </a:pathLst>
          </a:custGeom>
          <a:solidFill>
            <a:schemeClr val="tx2">
              <a:lumMod val="75000"/>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8387509"/>
      </p:ext>
    </p:extLst>
  </p:cSld>
  <p:clrMapOvr>
    <a:masterClrMapping/>
  </p:clrMapOvr>
  <p:transition spd="med" advTm="72256">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tate and Local Building Performance Standards">
            <a:extLst>
              <a:ext uri="{FF2B5EF4-FFF2-40B4-BE49-F238E27FC236}">
                <a16:creationId xmlns:a16="http://schemas.microsoft.com/office/drawing/2014/main" id="{2DACC899-E71F-794B-D300-DB442CD50DBC}"/>
              </a:ext>
            </a:extLst>
          </p:cNvPr>
          <p:cNvPicPr>
            <a:picLocks noChangeAspect="1" noChangeArrowheads="1"/>
          </p:cNvPicPr>
          <p:nvPr/>
        </p:nvPicPr>
        <p:blipFill>
          <a:blip r:embed="rId3" cstate="email">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3943178" y="681556"/>
            <a:ext cx="8180582" cy="545372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CE928779-4F15-4830-180F-B65CDFB45716}"/>
              </a:ext>
            </a:extLst>
          </p:cNvPr>
          <p:cNvSpPr/>
          <p:nvPr/>
        </p:nvSpPr>
        <p:spPr>
          <a:xfrm>
            <a:off x="0" y="0"/>
            <a:ext cx="4001984" cy="6858000"/>
          </a:xfrm>
          <a:prstGeom prst="rect">
            <a:avLst/>
          </a:prstGeom>
          <a:solidFill>
            <a:srgbClr val="0B7E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B501AA3E-56B8-564C-8948-C9D1CC7827AA}"/>
              </a:ext>
            </a:extLst>
          </p:cNvPr>
          <p:cNvSpPr txBox="1"/>
          <p:nvPr/>
        </p:nvSpPr>
        <p:spPr>
          <a:xfrm>
            <a:off x="245873" y="5765945"/>
            <a:ext cx="3199300" cy="73866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lumMod val="85000"/>
                  </a:prstClr>
                </a:solidFill>
                <a:effectLst/>
                <a:uLnTx/>
                <a:uFillTx/>
                <a:latin typeface="Roboto" panose="02000000000000000000" pitchFamily="2" charset="0"/>
                <a:ea typeface="Roboto" panose="02000000000000000000" pitchFamily="2" charset="0"/>
                <a:cs typeface="Roboto" panose="02000000000000000000" pitchFamily="2" charset="0"/>
              </a:rPr>
              <a:t>Source: DOE Office of Energy Efficiency and Renewable Energy. https://www.energycodes.gov/sites/default/files/2023-12/Building_Performance_Standards.png</a:t>
            </a:r>
          </a:p>
        </p:txBody>
      </p:sp>
      <p:sp>
        <p:nvSpPr>
          <p:cNvPr id="2" name="Title 1"/>
          <p:cNvSpPr>
            <a:spLocks noGrp="1"/>
          </p:cNvSpPr>
          <p:nvPr>
            <p:ph type="title"/>
          </p:nvPr>
        </p:nvSpPr>
        <p:spPr>
          <a:xfrm>
            <a:off x="245873" y="573889"/>
            <a:ext cx="3444959" cy="3872571"/>
          </a:xfrm>
          <a:noFill/>
          <a:effectLst/>
        </p:spPr>
        <p:txBody>
          <a:bodyPr anchor="t">
            <a:noAutofit/>
          </a:bodyPr>
          <a:lstStyle/>
          <a:p>
            <a: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Building Performance Standards Driving Local Emissions Reduction</a:t>
            </a:r>
            <a:b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Requirements</a:t>
            </a:r>
          </a:p>
        </p:txBody>
      </p:sp>
    </p:spTree>
    <p:extLst>
      <p:ext uri="{BB962C8B-B14F-4D97-AF65-F5344CB8AC3E}">
        <p14:creationId xmlns:p14="http://schemas.microsoft.com/office/powerpoint/2010/main" val="474821930"/>
      </p:ext>
    </p:extLst>
  </p:cSld>
  <p:clrMapOvr>
    <a:masterClrMapping/>
  </p:clrMapOvr>
  <p:transition spd="med" advTm="72256">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Scope 1 and Scope 2 Inventory Guidance | US EPA">
            <a:extLst>
              <a:ext uri="{FF2B5EF4-FFF2-40B4-BE49-F238E27FC236}">
                <a16:creationId xmlns:a16="http://schemas.microsoft.com/office/drawing/2014/main" id="{9C26AFF7-A0FD-A666-F975-DCACBE32C157}"/>
              </a:ext>
            </a:extLst>
          </p:cNvPr>
          <p:cNvPicPr>
            <a:picLocks noChangeAspect="1" noChangeArrowheads="1"/>
          </p:cNvPicPr>
          <p:nvPr/>
        </p:nvPicPr>
        <p:blipFill>
          <a:blip r:embed="rId3" cstate="email">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5605947" y="15287"/>
            <a:ext cx="5326403" cy="352026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700E601-DD49-A0F8-A7F6-178F98AF7871}"/>
              </a:ext>
            </a:extLst>
          </p:cNvPr>
          <p:cNvSpPr txBox="1"/>
          <p:nvPr/>
        </p:nvSpPr>
        <p:spPr>
          <a:xfrm>
            <a:off x="7214787" y="5378993"/>
            <a:ext cx="3413760" cy="220510"/>
          </a:xfrm>
          <a:prstGeom prst="rect">
            <a:avLst/>
          </a:prstGeom>
          <a:noFill/>
        </p:spPr>
        <p:txBody>
          <a:bodyPr wrap="square" rtlCol="0">
            <a:spAutoFit/>
          </a:bodyPr>
          <a:lstStyle/>
          <a:p>
            <a:r>
              <a:rPr lang="en-US" sz="833"/>
              <a:t>Source: US Environmental Protection Agency</a:t>
            </a:r>
          </a:p>
        </p:txBody>
      </p:sp>
      <p:pic>
        <p:nvPicPr>
          <p:cNvPr id="3074" name="Picture 2" descr="Navigating the sea of proposed climate-related disclosures: A deep dive  into the SEC's, ISSB's and EFRAG's proposals | Our Center of Expertise">
            <a:extLst>
              <a:ext uri="{FF2B5EF4-FFF2-40B4-BE49-F238E27FC236}">
                <a16:creationId xmlns:a16="http://schemas.microsoft.com/office/drawing/2014/main" id="{97854838-1120-E4F2-12E0-2F8EEE03C88E}"/>
              </a:ext>
            </a:extLst>
          </p:cNvPr>
          <p:cNvPicPr>
            <a:picLocks noChangeAspect="1" noChangeArrowheads="1"/>
          </p:cNvPicPr>
          <p:nvPr/>
        </p:nvPicPr>
        <p:blipFill>
          <a:blip r:embed="rId5" cstate="email">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4001984" y="3750439"/>
            <a:ext cx="8110878" cy="289266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1DA7AFB-BD4A-2869-C1F0-733B593D81D9}"/>
              </a:ext>
            </a:extLst>
          </p:cNvPr>
          <p:cNvSpPr/>
          <p:nvPr/>
        </p:nvSpPr>
        <p:spPr>
          <a:xfrm>
            <a:off x="0" y="0"/>
            <a:ext cx="4001984" cy="6858000"/>
          </a:xfrm>
          <a:prstGeom prst="rect">
            <a:avLst/>
          </a:prstGeom>
          <a:solidFill>
            <a:srgbClr val="0B7E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 name="TextBox 4">
            <a:extLst>
              <a:ext uri="{FF2B5EF4-FFF2-40B4-BE49-F238E27FC236}">
                <a16:creationId xmlns:a16="http://schemas.microsoft.com/office/drawing/2014/main" id="{0161416E-5DCA-02C5-D786-BBF91318E2AA}"/>
              </a:ext>
            </a:extLst>
          </p:cNvPr>
          <p:cNvSpPr txBox="1"/>
          <p:nvPr/>
        </p:nvSpPr>
        <p:spPr>
          <a:xfrm>
            <a:off x="245873" y="5935222"/>
            <a:ext cx="3566106" cy="25391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rPr>
              <a:t>Source: US DOE</a:t>
            </a:r>
          </a:p>
        </p:txBody>
      </p:sp>
      <p:sp>
        <p:nvSpPr>
          <p:cNvPr id="6" name="Title 1">
            <a:extLst>
              <a:ext uri="{FF2B5EF4-FFF2-40B4-BE49-F238E27FC236}">
                <a16:creationId xmlns:a16="http://schemas.microsoft.com/office/drawing/2014/main" id="{A9542FF3-2EA5-FEB6-A264-C2355117191F}"/>
              </a:ext>
            </a:extLst>
          </p:cNvPr>
          <p:cNvSpPr txBox="1">
            <a:spLocks/>
          </p:cNvSpPr>
          <p:nvPr/>
        </p:nvSpPr>
        <p:spPr>
          <a:xfrm>
            <a:off x="245873" y="573889"/>
            <a:ext cx="3444959" cy="3872571"/>
          </a:xfrm>
          <a:prstGeom prst="rect">
            <a:avLst/>
          </a:prstGeom>
          <a:noFill/>
          <a:effectLst/>
        </p:spPr>
        <p:txBody>
          <a:bodyPr anchor="t">
            <a:noAutofit/>
          </a:bodyPr>
          <a:lstStyle>
            <a:lvl1pPr algn="l" defTabSz="914400" rtl="0" eaLnBrk="1" latinLnBrk="0" hangingPunct="1">
              <a:lnSpc>
                <a:spcPct val="90000"/>
              </a:lnSpc>
              <a:spcBef>
                <a:spcPct val="0"/>
              </a:spcBef>
              <a:buNone/>
              <a:defRPr sz="3600" b="0" i="0" kern="1200">
                <a:solidFill>
                  <a:srgbClr val="04549C"/>
                </a:solidFill>
                <a:latin typeface="Roboto" panose="02000000000000000000" pitchFamily="2" charset="0"/>
                <a:ea typeface="Roboto" panose="02000000000000000000" pitchFamily="2" charset="0"/>
                <a:cs typeface="Roboto" panose="02000000000000000000" pitchFamily="2" charset="0"/>
              </a:defRPr>
            </a:lvl1pPr>
          </a:lstStyle>
          <a:p>
            <a:r>
              <a:rPr lang="en-US" sz="4400" b="1" dirty="0">
                <a:solidFill>
                  <a:schemeClr val="bg1"/>
                </a:solidFill>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SEC Emissions Reporting Requirements</a:t>
            </a:r>
          </a:p>
          <a:p>
            <a:r>
              <a:rPr lang="en-US" sz="1800" b="1" dirty="0">
                <a:solidFill>
                  <a:schemeClr val="bg1"/>
                </a:solidFill>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Publicly Traded Companies FY2023</a:t>
            </a:r>
          </a:p>
        </p:txBody>
      </p:sp>
    </p:spTree>
    <p:extLst>
      <p:ext uri="{BB962C8B-B14F-4D97-AF65-F5344CB8AC3E}">
        <p14:creationId xmlns:p14="http://schemas.microsoft.com/office/powerpoint/2010/main" val="3714658695"/>
      </p:ext>
    </p:extLst>
  </p:cSld>
  <p:clrMapOvr>
    <a:masterClrMapping/>
  </p:clrMapOvr>
  <p:transition spd="slow">
    <p:wipe/>
  </p:transition>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5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1.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orbel">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SHRAE Decarbonization Retrofits" id="{D9B29C34-CCF6-F14C-AE10-6C0048A0454D}" vid="{F1BF075E-B592-D942-96B9-E234243C93D8}"/>
    </a:ext>
  </a:extLst>
</a:theme>
</file>

<file path=ppt/theme/theme6.xml><?xml version="1.0" encoding="utf-8"?>
<a:theme xmlns:a="http://schemas.openxmlformats.org/drawingml/2006/main" name="3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7_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0E50374EE55DF44B46327BEC5647951" ma:contentTypeVersion="10" ma:contentTypeDescription="Create a new document." ma:contentTypeScope="" ma:versionID="eda40e137a2f76be393a2207704ee8cd">
  <xsd:schema xmlns:xsd="http://www.w3.org/2001/XMLSchema" xmlns:xs="http://www.w3.org/2001/XMLSchema" xmlns:p="http://schemas.microsoft.com/office/2006/metadata/properties" xmlns:ns3="53c7ad03-922b-4081-a692-dc901bcc8627" targetNamespace="http://schemas.microsoft.com/office/2006/metadata/properties" ma:root="true" ma:fieldsID="e1d44ad931e6aa91749d7b001a62e952" ns3:_="">
    <xsd:import namespace="53c7ad03-922b-4081-a692-dc901bcc8627"/>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EventHashCode" minOccurs="0"/>
                <xsd:element ref="ns3:MediaServiceGenerationTime" minOccurs="0"/>
                <xsd:element ref="ns3:MediaServiceDateTaken" minOccurs="0"/>
                <xsd:element ref="ns3:MediaServiceLocatio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c7ad03-922b-4081-a692-dc901bcc862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2F89FD0-FC2C-45E6-A988-D00A031BC21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3c7ad03-922b-4081-a692-dc901bcc862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8B8F097-3557-4465-8CF6-E7D755BA020B}">
  <ds:schemaRefs>
    <ds:schemaRef ds:uri="http://schemas.microsoft.com/sharepoint/v3/contenttype/forms"/>
  </ds:schemaRefs>
</ds:datastoreItem>
</file>

<file path=customXml/itemProps3.xml><?xml version="1.0" encoding="utf-8"?>
<ds:datastoreItem xmlns:ds="http://schemas.openxmlformats.org/officeDocument/2006/customXml" ds:itemID="{BC8DB5F9-3255-417B-A3D4-834CFF6D57AD}">
  <ds:schemaRefs>
    <ds:schemaRef ds:uri="http://purl.org/dc/elements/1.1/"/>
    <ds:schemaRef ds:uri="http://schemas.openxmlformats.org/package/2006/metadata/core-properties"/>
    <ds:schemaRef ds:uri="53c7ad03-922b-4081-a692-dc901bcc8627"/>
    <ds:schemaRef ds:uri="http://schemas.microsoft.com/office/2006/documentManagement/types"/>
    <ds:schemaRef ds:uri="http://purl.org/dc/dcmitype/"/>
    <ds:schemaRef ds:uri="http://purl.org/dc/terms/"/>
    <ds:schemaRef ds:uri="http://schemas.microsoft.com/office/infopath/2007/PartnerControl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72453</TotalTime>
  <Words>1921</Words>
  <Application>Microsoft Office PowerPoint</Application>
  <PresentationFormat>Widescreen</PresentationFormat>
  <Paragraphs>257</Paragraphs>
  <Slides>52</Slides>
  <Notes>50</Notes>
  <HiddenSlides>0</HiddenSlides>
  <MMClips>0</MMClips>
  <ScaleCrop>false</ScaleCrop>
  <HeadingPairs>
    <vt:vector size="6" baseType="variant">
      <vt:variant>
        <vt:lpstr>Fonts Used</vt:lpstr>
      </vt:variant>
      <vt:variant>
        <vt:i4>16</vt:i4>
      </vt:variant>
      <vt:variant>
        <vt:lpstr>Theme</vt:lpstr>
      </vt:variant>
      <vt:variant>
        <vt:i4>11</vt:i4>
      </vt:variant>
      <vt:variant>
        <vt:lpstr>Slide Titles</vt:lpstr>
      </vt:variant>
      <vt:variant>
        <vt:i4>52</vt:i4>
      </vt:variant>
    </vt:vector>
  </HeadingPairs>
  <TitlesOfParts>
    <vt:vector size="79" baseType="lpstr">
      <vt:lpstr>Akzidenz Grotesk BE Medium</vt:lpstr>
      <vt:lpstr>Akzidenz Grotesk BE Regular</vt:lpstr>
      <vt:lpstr>akzidenz-grotesk</vt:lpstr>
      <vt:lpstr>Aptos</vt:lpstr>
      <vt:lpstr>Aptos Display</vt:lpstr>
      <vt:lpstr>Arial</vt:lpstr>
      <vt:lpstr>Calibri</vt:lpstr>
      <vt:lpstr>Cambria Math</vt:lpstr>
      <vt:lpstr>Corbel</vt:lpstr>
      <vt:lpstr>Kapra Neue Light Expanded</vt:lpstr>
      <vt:lpstr>Karla</vt:lpstr>
      <vt:lpstr>Roboto</vt:lpstr>
      <vt:lpstr>Roboto Condensed</vt:lpstr>
      <vt:lpstr>Roboto Medium</vt:lpstr>
      <vt:lpstr>Times New Roman</vt:lpstr>
      <vt:lpstr>Wingdings</vt:lpstr>
      <vt:lpstr>Office Theme</vt:lpstr>
      <vt:lpstr>1_Office Theme</vt:lpstr>
      <vt:lpstr>Custom Design</vt:lpstr>
      <vt:lpstr>3_Office Theme</vt:lpstr>
      <vt:lpstr>4_Office Theme</vt:lpstr>
      <vt:lpstr>3_Custom Design</vt:lpstr>
      <vt:lpstr>1_Custom Design</vt:lpstr>
      <vt:lpstr>7_Office Theme</vt:lpstr>
      <vt:lpstr>2_Custom Design</vt:lpstr>
      <vt:lpstr>5_Custom Design</vt:lpstr>
      <vt:lpstr>9_Office Theme</vt:lpstr>
      <vt:lpstr>PowerPoint Presentation</vt:lpstr>
      <vt:lpstr>Agenda</vt:lpstr>
      <vt:lpstr>PowerPoint Presentation</vt:lpstr>
      <vt:lpstr>Global building sector energy-related CO2 emissions,  2021</vt:lpstr>
      <vt:lpstr>Net GHG Emissions Reductions Needed to Minimize Catastrophic Climate Change</vt:lpstr>
      <vt:lpstr>Directly Impacting The Work Of ASHRAE Members</vt:lpstr>
      <vt:lpstr>Directly Impacting Health Safety Comfort</vt:lpstr>
      <vt:lpstr>Building Performance Standards Driving Local Emissions Reduction Requirements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Three Big Challenges:   And All Three relate to Temperature</vt:lpstr>
      <vt:lpstr>PowerPoint Presentation</vt:lpstr>
      <vt:lpstr>Three Big Challenges:   And All Three relate to Temperature</vt:lpstr>
      <vt:lpstr>The Grid Challenge:   Emissions Factors</vt:lpstr>
      <vt:lpstr>The Existing Building Challenge:   The need for efficiency</vt:lpstr>
      <vt:lpstr>PowerPoint Presentation</vt:lpstr>
      <vt:lpstr>PowerPoint Presentation</vt:lpstr>
      <vt:lpstr>Solution 1:   Enhanced Enclosure Efficiency</vt:lpstr>
      <vt:lpstr>Solution 2:   Heat/Energy Recovery (AirSide)</vt:lpstr>
      <vt:lpstr>Solution 2:   Heat/Energy Recovery (Waterside)</vt:lpstr>
      <vt:lpstr>Solution 2:   Heat/Energy Recovery (Sanitary-Side)</vt:lpstr>
      <vt:lpstr>Solution 2:   Heat/Energy Recovery (Sanitary-Side)</vt:lpstr>
      <vt:lpstr>Solution 3:   Right-Sourcing (GSHP)</vt:lpstr>
      <vt:lpstr>Solution 3:   Right-Sourcing (Networked District)</vt:lpstr>
      <vt:lpstr>Solution 4:   Advanced Cold-Climate Heat Pump Technologies</vt:lpstr>
      <vt:lpstr>Solution 4:   Advanced Cold-Climate Heat Pump Technologies (Enhanced Vapor Injection)</vt:lpstr>
      <vt:lpstr>Solution 4:   Advanced Cold-Climate Heat Pump Technologies (Inverter-Driven Compressors)</vt:lpstr>
      <vt:lpstr>Solution 4:   Advanced Cold-Climate Heat Pump Technologies (Optimized Controls to Significantly Improve Performance)</vt:lpstr>
      <vt:lpstr>Solution 5:   Advanced Cold-Climate Heat Pump Technologies (Next Generation Cold Climate Heat Pumps)</vt:lpstr>
      <vt:lpstr>Solution 6:   Advanced Cold-Climate Heat Pump Strategies (Pairing with Storage)</vt:lpstr>
      <vt:lpstr>PowerPoint Presentation</vt:lpstr>
      <vt:lpstr>PowerPoint Presentation</vt:lpstr>
      <vt:lpstr>Cold-Climate Design Criteria:   Target Emissions Parity</vt:lpstr>
      <vt:lpstr>Cold-Climate Design Criteria:   Target Emissions Parity</vt:lpstr>
      <vt:lpstr>Cold-Climate Design Criteria:   Target Utility Cost Parity</vt:lpstr>
      <vt:lpstr>Cold-Climate Design Criteria:   Target Utility Cost Parity</vt:lpstr>
      <vt:lpstr>Cold-Climate Design Criteria:   Target Utility Cost Parity</vt:lpstr>
      <vt:lpstr>Cold-Climate Design Criteria:   Pick the Right Refrigerant</vt:lpstr>
      <vt:lpstr>Cold-Climate Design Criteria:   Pick the Right Refrigerant</vt:lpstr>
      <vt:lpstr>Cold-Climate Design Criteria:   Pick the Right Refrigerant</vt:lpstr>
      <vt:lpstr>Cold-Climate Design Criteria:   Pick the Right Refrigerant</vt:lpstr>
      <vt:lpstr>Cold-Climate Design Criteria:   Pick the Right Refrigerant</vt:lpstr>
      <vt:lpstr>Cold-Climate Design Criteria: Right Size For the Load Profile</vt:lpstr>
      <vt:lpstr>PowerPoint Presentation</vt:lpstr>
      <vt:lpstr>ASHRAE Published Decarbonization Guides</vt:lpstr>
      <vt:lpstr>ASHRAE Decarbonization Guides COMING IN 2025!</vt:lpstr>
      <vt:lpstr>PowerPoint Presentation</vt:lpstr>
    </vt:vector>
  </TitlesOfParts>
  <Company>ASHRAE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Joyce, Megan</dc:creator>
  <cp:lastModifiedBy>West, Heather</cp:lastModifiedBy>
  <cp:revision>347</cp:revision>
  <cp:lastPrinted>2024-09-11T19:48:07Z</cp:lastPrinted>
  <dcterms:created xsi:type="dcterms:W3CDTF">2017-02-06T18:00:44Z</dcterms:created>
  <dcterms:modified xsi:type="dcterms:W3CDTF">2025-10-28T16:45:23Z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0x01010090E50374EE55DF44B46327BEC5647951</vt:lpwstr>
  </property>
</Properties>
</file>